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  <p:sldMasterId id="2147483666" r:id="rId4"/>
  </p:sldMasterIdLst>
  <p:sldIdLst>
    <p:sldId id="256" r:id="rId5"/>
    <p:sldId id="265" r:id="rId6"/>
    <p:sldId id="258" r:id="rId7"/>
    <p:sldId id="259" r:id="rId8"/>
    <p:sldId id="260" r:id="rId9"/>
    <p:sldId id="266" r:id="rId10"/>
    <p:sldId id="264" r:id="rId11"/>
    <p:sldId id="261" r:id="rId12"/>
    <p:sldId id="262" r:id="rId13"/>
    <p:sldId id="267" r:id="rId14"/>
  </p:sldIdLst>
  <p:sldSz cx="12192000" cy="6858000"/>
  <p:notesSz cx="12192000" cy="6858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0B590F-338A-DE88-4E0A-D291466DC4B0}" v="7" dt="2023-03-05T10:15:06.07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8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ae El Makrini" userId="S::selmakrini@caritas.barcelona::a550ef2e-f25c-46ff-b3a5-da3678e4ea3a" providerId="AD" clId="Web-{7EEAD9FC-683F-D8DF-9D25-AC58ACDC1AA8}"/>
    <pc:docChg chg="modSld">
      <pc:chgData name="Sanae El Makrini" userId="S::selmakrini@caritas.barcelona::a550ef2e-f25c-46ff-b3a5-da3678e4ea3a" providerId="AD" clId="Web-{7EEAD9FC-683F-D8DF-9D25-AC58ACDC1AA8}" dt="2023-03-02T11:46:10.666" v="6" actId="20577"/>
      <pc:docMkLst>
        <pc:docMk/>
      </pc:docMkLst>
      <pc:sldChg chg="modSp">
        <pc:chgData name="Sanae El Makrini" userId="S::selmakrini@caritas.barcelona::a550ef2e-f25c-46ff-b3a5-da3678e4ea3a" providerId="AD" clId="Web-{7EEAD9FC-683F-D8DF-9D25-AC58ACDC1AA8}" dt="2023-03-02T11:43:49.187" v="0" actId="20577"/>
        <pc:sldMkLst>
          <pc:docMk/>
          <pc:sldMk cId="0" sldId="260"/>
        </pc:sldMkLst>
        <pc:spChg chg="mod">
          <ac:chgData name="Sanae El Makrini" userId="S::selmakrini@caritas.barcelona::a550ef2e-f25c-46ff-b3a5-da3678e4ea3a" providerId="AD" clId="Web-{7EEAD9FC-683F-D8DF-9D25-AC58ACDC1AA8}" dt="2023-03-02T11:43:49.187" v="0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Sanae El Makrini" userId="S::selmakrini@caritas.barcelona::a550ef2e-f25c-46ff-b3a5-da3678e4ea3a" providerId="AD" clId="Web-{7EEAD9FC-683F-D8DF-9D25-AC58ACDC1AA8}" dt="2023-03-02T11:46:10.666" v="6" actId="20577"/>
        <pc:sldMkLst>
          <pc:docMk/>
          <pc:sldMk cId="2681459228" sldId="264"/>
        </pc:sldMkLst>
        <pc:spChg chg="mod">
          <ac:chgData name="Sanae El Makrini" userId="S::selmakrini@caritas.barcelona::a550ef2e-f25c-46ff-b3a5-da3678e4ea3a" providerId="AD" clId="Web-{7EEAD9FC-683F-D8DF-9D25-AC58ACDC1AA8}" dt="2023-03-02T11:46:10.666" v="6" actId="20577"/>
          <ac:spMkLst>
            <pc:docMk/>
            <pc:sldMk cId="2681459228" sldId="264"/>
            <ac:spMk id="2" creationId="{328BE845-4D02-E49D-B87B-E0511116D636}"/>
          </ac:spMkLst>
        </pc:spChg>
      </pc:sldChg>
    </pc:docChg>
  </pc:docChgLst>
  <pc:docChgLst>
    <pc:chgData clId="Web-{830B590F-338A-DE88-4E0A-D291466DC4B0}"/>
    <pc:docChg chg="modSld">
      <pc:chgData name="" userId="" providerId="" clId="Web-{830B590F-338A-DE88-4E0A-D291466DC4B0}" dt="2023-03-05T10:15:04.508" v="1" actId="20577"/>
      <pc:docMkLst>
        <pc:docMk/>
      </pc:docMkLst>
      <pc:sldChg chg="modSp">
        <pc:chgData name="" userId="" providerId="" clId="Web-{830B590F-338A-DE88-4E0A-D291466DC4B0}" dt="2023-03-05T10:15:04.508" v="1" actId="20577"/>
        <pc:sldMkLst>
          <pc:docMk/>
          <pc:sldMk cId="0" sldId="256"/>
        </pc:sldMkLst>
        <pc:spChg chg="mod">
          <ac:chgData name="" userId="" providerId="" clId="Web-{830B590F-338A-DE88-4E0A-D291466DC4B0}" dt="2023-03-05T10:15:04.508" v="1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Elisabet Ureña Vila" userId="S::euvila@caritas.barcelona::2fff650e-10ea-49c8-b3ed-342f255d64ae" providerId="AD" clId="Web-{830B590F-338A-DE88-4E0A-D291466DC4B0}"/>
    <pc:docChg chg="modSld">
      <pc:chgData name="Elisabet Ureña Vila" userId="S::euvila@caritas.barcelona::2fff650e-10ea-49c8-b3ed-342f255d64ae" providerId="AD" clId="Web-{830B590F-338A-DE88-4E0A-D291466DC4B0}" dt="2023-03-05T10:15:05.571" v="0" actId="20577"/>
      <pc:docMkLst>
        <pc:docMk/>
      </pc:docMkLst>
      <pc:sldChg chg="modSp">
        <pc:chgData name="Elisabet Ureña Vila" userId="S::euvila@caritas.barcelona::2fff650e-10ea-49c8-b3ed-342f255d64ae" providerId="AD" clId="Web-{830B590F-338A-DE88-4E0A-D291466DC4B0}" dt="2023-03-05T10:15:05.571" v="0" actId="20577"/>
        <pc:sldMkLst>
          <pc:docMk/>
          <pc:sldMk cId="0" sldId="256"/>
        </pc:sldMkLst>
        <pc:spChg chg="mod">
          <ac:chgData name="Elisabet Ureña Vila" userId="S::euvila@caritas.barcelona::2fff650e-10ea-49c8-b3ed-342f255d64ae" providerId="AD" clId="Web-{830B590F-338A-DE88-4E0A-D291466DC4B0}" dt="2023-03-05T10:15:05.571" v="0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Sanae El Makrini" userId="S::selmakrini@caritas.barcelona::a550ef2e-f25c-46ff-b3a5-da3678e4ea3a" providerId="AD" clId="Web-{89A8FB76-9EC3-1072-C34A-DA62C478EE52}"/>
    <pc:docChg chg="modSld">
      <pc:chgData name="Sanae El Makrini" userId="S::selmakrini@caritas.barcelona::a550ef2e-f25c-46ff-b3a5-da3678e4ea3a" providerId="AD" clId="Web-{89A8FB76-9EC3-1072-C34A-DA62C478EE52}" dt="2022-10-14T11:44:37.588" v="33" actId="20577"/>
      <pc:docMkLst>
        <pc:docMk/>
      </pc:docMkLst>
      <pc:sldChg chg="modSp">
        <pc:chgData name="Sanae El Makrini" userId="S::selmakrini@caritas.barcelona::a550ef2e-f25c-46ff-b3a5-da3678e4ea3a" providerId="AD" clId="Web-{89A8FB76-9EC3-1072-C34A-DA62C478EE52}" dt="2022-10-14T11:44:37.588" v="33" actId="20577"/>
        <pc:sldMkLst>
          <pc:docMk/>
          <pc:sldMk cId="0" sldId="262"/>
        </pc:sldMkLst>
        <pc:spChg chg="mod">
          <ac:chgData name="Sanae El Makrini" userId="S::selmakrini@caritas.barcelona::a550ef2e-f25c-46ff-b3a5-da3678e4ea3a" providerId="AD" clId="Web-{89A8FB76-9EC3-1072-C34A-DA62C478EE52}" dt="2022-10-14T11:44:37.588" v="33" actId="20577"/>
          <ac:spMkLst>
            <pc:docMk/>
            <pc:sldMk cId="0" sldId="262"/>
            <ac:spMk id="3" creationId="{00000000-0000-0000-0000-000000000000}"/>
          </ac:spMkLst>
        </pc:spChg>
      </pc:sldChg>
    </pc:docChg>
  </pc:docChgLst>
  <pc:docChgLst>
    <pc:chgData name="Sanae El Makrini" userId="S::selmakrini@caritas.barcelona::a550ef2e-f25c-46ff-b3a5-da3678e4ea3a" providerId="AD" clId="Web-{9C360778-F6FB-4223-0E60-DB26EFB3B939}"/>
    <pc:docChg chg="addSld modSld">
      <pc:chgData name="Sanae El Makrini" userId="S::selmakrini@caritas.barcelona::a550ef2e-f25c-46ff-b3a5-da3678e4ea3a" providerId="AD" clId="Web-{9C360778-F6FB-4223-0E60-DB26EFB3B939}" dt="2023-03-02T12:10:00.569" v="28" actId="20577"/>
      <pc:docMkLst>
        <pc:docMk/>
      </pc:docMkLst>
      <pc:sldChg chg="modSp">
        <pc:chgData name="Sanae El Makrini" userId="S::selmakrini@caritas.barcelona::a550ef2e-f25c-46ff-b3a5-da3678e4ea3a" providerId="AD" clId="Web-{9C360778-F6FB-4223-0E60-DB26EFB3B939}" dt="2023-03-02T12:07:19.169" v="7" actId="20577"/>
        <pc:sldMkLst>
          <pc:docMk/>
          <pc:sldMk cId="0" sldId="256"/>
        </pc:sldMkLst>
        <pc:spChg chg="mod">
          <ac:chgData name="Sanae El Makrini" userId="S::selmakrini@caritas.barcelona::a550ef2e-f25c-46ff-b3a5-da3678e4ea3a" providerId="AD" clId="Web-{9C360778-F6FB-4223-0E60-DB26EFB3B939}" dt="2023-03-02T12:07:19.169" v="7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nae El Makrini" userId="S::selmakrini@caritas.barcelona::a550ef2e-f25c-46ff-b3a5-da3678e4ea3a" providerId="AD" clId="Web-{9C360778-F6FB-4223-0E60-DB26EFB3B939}" dt="2023-03-02T12:07:04.996" v="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Sanae El Makrini" userId="S::selmakrini@caritas.barcelona::a550ef2e-f25c-46ff-b3a5-da3678e4ea3a" providerId="AD" clId="Web-{9C360778-F6FB-4223-0E60-DB26EFB3B939}" dt="2023-03-02T12:10:00.569" v="28" actId="20577"/>
        <pc:sldMkLst>
          <pc:docMk/>
          <pc:sldMk cId="0" sldId="262"/>
        </pc:sldMkLst>
        <pc:spChg chg="mod">
          <ac:chgData name="Sanae El Makrini" userId="S::selmakrini@caritas.barcelona::a550ef2e-f25c-46ff-b3a5-da3678e4ea3a" providerId="AD" clId="Web-{9C360778-F6FB-4223-0E60-DB26EFB3B939}" dt="2023-03-02T12:10:00.569" v="28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Sanae El Makrini" userId="S::selmakrini@caritas.barcelona::a550ef2e-f25c-46ff-b3a5-da3678e4ea3a" providerId="AD" clId="Web-{9C360778-F6FB-4223-0E60-DB26EFB3B939}" dt="2023-03-02T12:07:38.764" v="9" actId="20577"/>
        <pc:sldMkLst>
          <pc:docMk/>
          <pc:sldMk cId="815364511" sldId="265"/>
        </pc:sldMkLst>
        <pc:spChg chg="mod">
          <ac:chgData name="Sanae El Makrini" userId="S::selmakrini@caritas.barcelona::a550ef2e-f25c-46ff-b3a5-da3678e4ea3a" providerId="AD" clId="Web-{9C360778-F6FB-4223-0E60-DB26EFB3B939}" dt="2023-03-02T12:07:38.764" v="9" actId="20577"/>
          <ac:spMkLst>
            <pc:docMk/>
            <pc:sldMk cId="815364511" sldId="265"/>
            <ac:spMk id="3" creationId="{CF69F0AA-72DC-3508-7348-1813C78D7945}"/>
          </ac:spMkLst>
        </pc:spChg>
      </pc:sldChg>
      <pc:sldChg chg="modSp new">
        <pc:chgData name="Sanae El Makrini" userId="S::selmakrini@caritas.barcelona::a550ef2e-f25c-46ff-b3a5-da3678e4ea3a" providerId="AD" clId="Web-{9C360778-F6FB-4223-0E60-DB26EFB3B939}" dt="2023-03-02T12:09:17.629" v="25" actId="1076"/>
        <pc:sldMkLst>
          <pc:docMk/>
          <pc:sldMk cId="1234597364" sldId="267"/>
        </pc:sldMkLst>
        <pc:spChg chg="mod">
          <ac:chgData name="Sanae El Makrini" userId="S::selmakrini@caritas.barcelona::a550ef2e-f25c-46ff-b3a5-da3678e4ea3a" providerId="AD" clId="Web-{9C360778-F6FB-4223-0E60-DB26EFB3B939}" dt="2023-03-02T12:09:17.629" v="25" actId="1076"/>
          <ac:spMkLst>
            <pc:docMk/>
            <pc:sldMk cId="1234597364" sldId="267"/>
            <ac:spMk id="2" creationId="{45D1D694-1644-CDF0-7A2A-0669664714E4}"/>
          </ac:spMkLst>
        </pc:spChg>
      </pc:sldChg>
    </pc:docChg>
  </pc:docChgLst>
  <pc:docChgLst>
    <pc:chgData name="Olga Andres Carrasco" userId="S::oandres@caritas.barcelona::f1e779a7-9aba-4d99-ae05-e07247c3bf48" providerId="AD" clId="Web-{051EA079-45D4-A78C-E869-B298F4042181}"/>
    <pc:docChg chg="addSld modSld sldOrd">
      <pc:chgData name="Olga Andres Carrasco" userId="S::oandres@caritas.barcelona::f1e779a7-9aba-4d99-ae05-e07247c3bf48" providerId="AD" clId="Web-{051EA079-45D4-A78C-E869-B298F4042181}" dt="2022-10-14T11:26:02.690" v="51" actId="14100"/>
      <pc:docMkLst>
        <pc:docMk/>
      </pc:docMkLst>
      <pc:sldChg chg="addSp delSp modSp add ord replId">
        <pc:chgData name="Olga Andres Carrasco" userId="S::oandres@caritas.barcelona::f1e779a7-9aba-4d99-ae05-e07247c3bf48" providerId="AD" clId="Web-{051EA079-45D4-A78C-E869-B298F4042181}" dt="2022-10-14T11:26:02.690" v="51" actId="14100"/>
        <pc:sldMkLst>
          <pc:docMk/>
          <pc:sldMk cId="266454597" sldId="266"/>
        </pc:sldMkLst>
        <pc:spChg chg="mod">
          <ac:chgData name="Olga Andres Carrasco" userId="S::oandres@caritas.barcelona::f1e779a7-9aba-4d99-ae05-e07247c3bf48" providerId="AD" clId="Web-{051EA079-45D4-A78C-E869-B298F4042181}" dt="2022-10-14T11:26:00.580" v="50" actId="1076"/>
          <ac:spMkLst>
            <pc:docMk/>
            <pc:sldMk cId="266454597" sldId="266"/>
            <ac:spMk id="2" creationId="{328BE845-4D02-E49D-B87B-E0511116D636}"/>
          </ac:spMkLst>
        </pc:spChg>
        <pc:spChg chg="mod">
          <ac:chgData name="Olga Andres Carrasco" userId="S::oandres@caritas.barcelona::f1e779a7-9aba-4d99-ae05-e07247c3bf48" providerId="AD" clId="Web-{051EA079-45D4-A78C-E869-B298F4042181}" dt="2022-10-14T11:22:21.978" v="2" actId="20577"/>
          <ac:spMkLst>
            <pc:docMk/>
            <pc:sldMk cId="266454597" sldId="266"/>
            <ac:spMk id="3" creationId="{DDD0E88F-1F2D-E1D8-542E-707ADC87F240}"/>
          </ac:spMkLst>
        </pc:spChg>
        <pc:picChg chg="add del mod">
          <ac:chgData name="Olga Andres Carrasco" userId="S::oandres@caritas.barcelona::f1e779a7-9aba-4d99-ae05-e07247c3bf48" providerId="AD" clId="Web-{051EA079-45D4-A78C-E869-B298F4042181}" dt="2022-10-14T11:24:28.077" v="9"/>
          <ac:picMkLst>
            <pc:docMk/>
            <pc:sldMk cId="266454597" sldId="266"/>
            <ac:picMk id="4" creationId="{E5A5CD74-4C27-C34B-61FF-4C76E6DE9AB2}"/>
          </ac:picMkLst>
        </pc:picChg>
        <pc:picChg chg="add del mod">
          <ac:chgData name="Olga Andres Carrasco" userId="S::oandres@caritas.barcelona::f1e779a7-9aba-4d99-ae05-e07247c3bf48" providerId="AD" clId="Web-{051EA079-45D4-A78C-E869-B298F4042181}" dt="2022-10-14T11:24:34.640" v="11"/>
          <ac:picMkLst>
            <pc:docMk/>
            <pc:sldMk cId="266454597" sldId="266"/>
            <ac:picMk id="5" creationId="{02162C8C-0316-0D1F-011C-C864C25E0E42}"/>
          </ac:picMkLst>
        </pc:picChg>
        <pc:picChg chg="add mod">
          <ac:chgData name="Olga Andres Carrasco" userId="S::oandres@caritas.barcelona::f1e779a7-9aba-4d99-ae05-e07247c3bf48" providerId="AD" clId="Web-{051EA079-45D4-A78C-E869-B298F4042181}" dt="2022-10-14T11:26:02.690" v="51" actId="14100"/>
          <ac:picMkLst>
            <pc:docMk/>
            <pc:sldMk cId="266454597" sldId="266"/>
            <ac:picMk id="6" creationId="{C4338D97-1EBB-79DC-CD96-AED18B6A9BF8}"/>
          </ac:picMkLst>
        </pc:picChg>
      </pc:sldChg>
    </pc:docChg>
  </pc:docChgLst>
  <pc:docChgLst>
    <pc:chgData name="Elisabet Ureña Vila" userId="2fff650e-10ea-49c8-b3ed-342f255d64ae" providerId="ADAL" clId="{CD2A0116-777B-40FC-8AFE-696774112DC5}"/>
    <pc:docChg chg="modSld">
      <pc:chgData name="Elisabet Ureña Vila" userId="2fff650e-10ea-49c8-b3ed-342f255d64ae" providerId="ADAL" clId="{CD2A0116-777B-40FC-8AFE-696774112DC5}" dt="2023-03-05T10:17:26.106" v="12" actId="790"/>
      <pc:docMkLst>
        <pc:docMk/>
      </pc:docMkLst>
      <pc:sldChg chg="modSp mod">
        <pc:chgData name="Elisabet Ureña Vila" userId="2fff650e-10ea-49c8-b3ed-342f255d64ae" providerId="ADAL" clId="{CD2A0116-777B-40FC-8AFE-696774112DC5}" dt="2023-03-05T10:16:00.726" v="4" actId="14100"/>
        <pc:sldMkLst>
          <pc:docMk/>
          <pc:sldMk cId="0" sldId="258"/>
        </pc:sldMkLst>
        <pc:spChg chg="mod">
          <ac:chgData name="Elisabet Ureña Vila" userId="2fff650e-10ea-49c8-b3ed-342f255d64ae" providerId="ADAL" clId="{CD2A0116-777B-40FC-8AFE-696774112DC5}" dt="2023-03-05T10:16:00.726" v="4" actId="14100"/>
          <ac:spMkLst>
            <pc:docMk/>
            <pc:sldMk cId="0" sldId="258"/>
            <ac:spMk id="2" creationId="{00000000-0000-0000-0000-000000000000}"/>
          </ac:spMkLst>
        </pc:spChg>
        <pc:spChg chg="mod">
          <ac:chgData name="Elisabet Ureña Vila" userId="2fff650e-10ea-49c8-b3ed-342f255d64ae" providerId="ADAL" clId="{CD2A0116-777B-40FC-8AFE-696774112DC5}" dt="2023-03-05T10:15:41.127" v="2" actId="5793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Elisabet Ureña Vila" userId="2fff650e-10ea-49c8-b3ed-342f255d64ae" providerId="ADAL" clId="{CD2A0116-777B-40FC-8AFE-696774112DC5}" dt="2023-03-05T10:16:22.576" v="7" actId="1076"/>
        <pc:sldMkLst>
          <pc:docMk/>
          <pc:sldMk cId="0" sldId="259"/>
        </pc:sldMkLst>
        <pc:spChg chg="mod">
          <ac:chgData name="Elisabet Ureña Vila" userId="2fff650e-10ea-49c8-b3ed-342f255d64ae" providerId="ADAL" clId="{CD2A0116-777B-40FC-8AFE-696774112DC5}" dt="2023-03-05T10:16:16.891" v="6" actId="14100"/>
          <ac:spMkLst>
            <pc:docMk/>
            <pc:sldMk cId="0" sldId="259"/>
            <ac:spMk id="2" creationId="{00000000-0000-0000-0000-000000000000}"/>
          </ac:spMkLst>
        </pc:spChg>
        <pc:spChg chg="mod">
          <ac:chgData name="Elisabet Ureña Vila" userId="2fff650e-10ea-49c8-b3ed-342f255d64ae" providerId="ADAL" clId="{CD2A0116-777B-40FC-8AFE-696774112DC5}" dt="2023-03-05T10:16:22.576" v="7" actId="1076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Elisabet Ureña Vila" userId="2fff650e-10ea-49c8-b3ed-342f255d64ae" providerId="ADAL" clId="{CD2A0116-777B-40FC-8AFE-696774112DC5}" dt="2023-03-05T10:17:00.792" v="10" actId="20577"/>
        <pc:sldMkLst>
          <pc:docMk/>
          <pc:sldMk cId="0" sldId="260"/>
        </pc:sldMkLst>
        <pc:spChg chg="mod">
          <ac:chgData name="Elisabet Ureña Vila" userId="2fff650e-10ea-49c8-b3ed-342f255d64ae" providerId="ADAL" clId="{CD2A0116-777B-40FC-8AFE-696774112DC5}" dt="2023-03-05T10:17:00.792" v="10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Elisabet Ureña Vila" userId="2fff650e-10ea-49c8-b3ed-342f255d64ae" providerId="ADAL" clId="{CD2A0116-777B-40FC-8AFE-696774112DC5}" dt="2023-03-05T10:17:26.106" v="12" actId="790"/>
        <pc:sldMkLst>
          <pc:docMk/>
          <pc:sldMk cId="266454597" sldId="266"/>
        </pc:sldMkLst>
        <pc:spChg chg="mod">
          <ac:chgData name="Elisabet Ureña Vila" userId="2fff650e-10ea-49c8-b3ed-342f255d64ae" providerId="ADAL" clId="{CD2A0116-777B-40FC-8AFE-696774112DC5}" dt="2023-03-05T10:17:26.106" v="12" actId="790"/>
          <ac:spMkLst>
            <pc:docMk/>
            <pc:sldMk cId="266454597" sldId="266"/>
            <ac:spMk id="2" creationId="{328BE845-4D02-E49D-B87B-E0511116D6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775096" y="523773"/>
            <a:ext cx="627380" cy="568325"/>
          </a:xfrm>
          <a:custGeom>
            <a:avLst/>
            <a:gdLst/>
            <a:ahLst/>
            <a:cxnLst/>
            <a:rect l="l" t="t" r="r" b="b"/>
            <a:pathLst>
              <a:path w="627379" h="568325">
                <a:moveTo>
                  <a:pt x="272110" y="297294"/>
                </a:moveTo>
                <a:lnTo>
                  <a:pt x="219824" y="297294"/>
                </a:lnTo>
                <a:lnTo>
                  <a:pt x="219824" y="349834"/>
                </a:lnTo>
                <a:lnTo>
                  <a:pt x="219824" y="489953"/>
                </a:lnTo>
                <a:lnTo>
                  <a:pt x="218274" y="501091"/>
                </a:lnTo>
                <a:lnTo>
                  <a:pt x="213575" y="509435"/>
                </a:lnTo>
                <a:lnTo>
                  <a:pt x="205663" y="514667"/>
                </a:lnTo>
                <a:lnTo>
                  <a:pt x="194437" y="516483"/>
                </a:lnTo>
                <a:lnTo>
                  <a:pt x="182854" y="514286"/>
                </a:lnTo>
                <a:lnTo>
                  <a:pt x="174117" y="508431"/>
                </a:lnTo>
                <a:lnTo>
                  <a:pt x="168605" y="499960"/>
                </a:lnTo>
                <a:lnTo>
                  <a:pt x="166687" y="489953"/>
                </a:lnTo>
                <a:lnTo>
                  <a:pt x="169989" y="475348"/>
                </a:lnTo>
                <a:lnTo>
                  <a:pt x="177266" y="465226"/>
                </a:lnTo>
                <a:lnTo>
                  <a:pt x="184531" y="453364"/>
                </a:lnTo>
                <a:lnTo>
                  <a:pt x="186296" y="442798"/>
                </a:lnTo>
                <a:lnTo>
                  <a:pt x="187845" y="433552"/>
                </a:lnTo>
                <a:lnTo>
                  <a:pt x="183527" y="411111"/>
                </a:lnTo>
                <a:lnTo>
                  <a:pt x="178943" y="405015"/>
                </a:lnTo>
                <a:lnTo>
                  <a:pt x="171716" y="395401"/>
                </a:lnTo>
                <a:lnTo>
                  <a:pt x="154089" y="386156"/>
                </a:lnTo>
                <a:lnTo>
                  <a:pt x="132321" y="383133"/>
                </a:lnTo>
                <a:lnTo>
                  <a:pt x="111785" y="386549"/>
                </a:lnTo>
                <a:lnTo>
                  <a:pt x="101269" y="394068"/>
                </a:lnTo>
                <a:lnTo>
                  <a:pt x="92735" y="401599"/>
                </a:lnTo>
                <a:lnTo>
                  <a:pt x="78130" y="405015"/>
                </a:lnTo>
                <a:lnTo>
                  <a:pt x="65481" y="401802"/>
                </a:lnTo>
                <a:lnTo>
                  <a:pt x="56972" y="394169"/>
                </a:lnTo>
                <a:lnTo>
                  <a:pt x="52171" y="385089"/>
                </a:lnTo>
                <a:lnTo>
                  <a:pt x="50673" y="377558"/>
                </a:lnTo>
                <a:lnTo>
                  <a:pt x="51485" y="369976"/>
                </a:lnTo>
                <a:lnTo>
                  <a:pt x="55232" y="360807"/>
                </a:lnTo>
                <a:lnTo>
                  <a:pt x="63893" y="353085"/>
                </a:lnTo>
                <a:lnTo>
                  <a:pt x="79463" y="349834"/>
                </a:lnTo>
                <a:lnTo>
                  <a:pt x="219824" y="349834"/>
                </a:lnTo>
                <a:lnTo>
                  <a:pt x="219824" y="297294"/>
                </a:lnTo>
                <a:lnTo>
                  <a:pt x="89357" y="297294"/>
                </a:lnTo>
                <a:lnTo>
                  <a:pt x="51371" y="303288"/>
                </a:lnTo>
                <a:lnTo>
                  <a:pt x="23317" y="319849"/>
                </a:lnTo>
                <a:lnTo>
                  <a:pt x="5943" y="344817"/>
                </a:lnTo>
                <a:lnTo>
                  <a:pt x="0" y="376047"/>
                </a:lnTo>
                <a:lnTo>
                  <a:pt x="6057" y="407504"/>
                </a:lnTo>
                <a:lnTo>
                  <a:pt x="21932" y="432981"/>
                </a:lnTo>
                <a:lnTo>
                  <a:pt x="44145" y="450062"/>
                </a:lnTo>
                <a:lnTo>
                  <a:pt x="69202" y="456298"/>
                </a:lnTo>
                <a:lnTo>
                  <a:pt x="92049" y="454190"/>
                </a:lnTo>
                <a:lnTo>
                  <a:pt x="109423" y="449541"/>
                </a:lnTo>
                <a:lnTo>
                  <a:pt x="120459" y="444906"/>
                </a:lnTo>
                <a:lnTo>
                  <a:pt x="124320" y="442798"/>
                </a:lnTo>
                <a:lnTo>
                  <a:pt x="122428" y="447611"/>
                </a:lnTo>
                <a:lnTo>
                  <a:pt x="118237" y="459701"/>
                </a:lnTo>
                <a:lnTo>
                  <a:pt x="114058" y="475576"/>
                </a:lnTo>
                <a:lnTo>
                  <a:pt x="112153" y="491718"/>
                </a:lnTo>
                <a:lnTo>
                  <a:pt x="116268" y="515099"/>
                </a:lnTo>
                <a:lnTo>
                  <a:pt x="129590" y="539851"/>
                </a:lnTo>
                <a:lnTo>
                  <a:pt x="153593" y="559485"/>
                </a:lnTo>
                <a:lnTo>
                  <a:pt x="189738" y="567474"/>
                </a:lnTo>
                <a:lnTo>
                  <a:pt x="226631" y="561416"/>
                </a:lnTo>
                <a:lnTo>
                  <a:pt x="252272" y="544614"/>
                </a:lnTo>
                <a:lnTo>
                  <a:pt x="267246" y="519150"/>
                </a:lnTo>
                <a:lnTo>
                  <a:pt x="267652" y="516483"/>
                </a:lnTo>
                <a:lnTo>
                  <a:pt x="272110" y="487083"/>
                </a:lnTo>
                <a:lnTo>
                  <a:pt x="272110" y="349834"/>
                </a:lnTo>
                <a:lnTo>
                  <a:pt x="272110" y="297294"/>
                </a:lnTo>
                <a:close/>
              </a:path>
              <a:path w="627379" h="568325">
                <a:moveTo>
                  <a:pt x="272161" y="89687"/>
                </a:moveTo>
                <a:lnTo>
                  <a:pt x="266192" y="51562"/>
                </a:lnTo>
                <a:lnTo>
                  <a:pt x="224815" y="5981"/>
                </a:lnTo>
                <a:lnTo>
                  <a:pt x="219786" y="5016"/>
                </a:lnTo>
                <a:lnTo>
                  <a:pt x="219786" y="79743"/>
                </a:lnTo>
                <a:lnTo>
                  <a:pt x="219786" y="220675"/>
                </a:lnTo>
                <a:lnTo>
                  <a:pt x="80238" y="220675"/>
                </a:lnTo>
                <a:lnTo>
                  <a:pt x="69164" y="219113"/>
                </a:lnTo>
                <a:lnTo>
                  <a:pt x="60858" y="214388"/>
                </a:lnTo>
                <a:lnTo>
                  <a:pt x="55638" y="206425"/>
                </a:lnTo>
                <a:lnTo>
                  <a:pt x="53822" y="195160"/>
                </a:lnTo>
                <a:lnTo>
                  <a:pt x="56007" y="183527"/>
                </a:lnTo>
                <a:lnTo>
                  <a:pt x="61836" y="174764"/>
                </a:lnTo>
                <a:lnTo>
                  <a:pt x="70269" y="169240"/>
                </a:lnTo>
                <a:lnTo>
                  <a:pt x="80238" y="167322"/>
                </a:lnTo>
                <a:lnTo>
                  <a:pt x="94792" y="170637"/>
                </a:lnTo>
                <a:lnTo>
                  <a:pt x="104863" y="177927"/>
                </a:lnTo>
                <a:lnTo>
                  <a:pt x="116674" y="185229"/>
                </a:lnTo>
                <a:lnTo>
                  <a:pt x="136410" y="188544"/>
                </a:lnTo>
                <a:lnTo>
                  <a:pt x="158762" y="184226"/>
                </a:lnTo>
                <a:lnTo>
                  <a:pt x="174409" y="172389"/>
                </a:lnTo>
                <a:lnTo>
                  <a:pt x="177038" y="167322"/>
                </a:lnTo>
                <a:lnTo>
                  <a:pt x="183603" y="154698"/>
                </a:lnTo>
                <a:lnTo>
                  <a:pt x="186613" y="132854"/>
                </a:lnTo>
                <a:lnTo>
                  <a:pt x="185293" y="124841"/>
                </a:lnTo>
                <a:lnTo>
                  <a:pt x="183210" y="112204"/>
                </a:lnTo>
                <a:lnTo>
                  <a:pt x="175717" y="101663"/>
                </a:lnTo>
                <a:lnTo>
                  <a:pt x="168236" y="93103"/>
                </a:lnTo>
                <a:lnTo>
                  <a:pt x="164833" y="78447"/>
                </a:lnTo>
                <a:lnTo>
                  <a:pt x="168021" y="65735"/>
                </a:lnTo>
                <a:lnTo>
                  <a:pt x="175628" y="57188"/>
                </a:lnTo>
                <a:lnTo>
                  <a:pt x="184658" y="52374"/>
                </a:lnTo>
                <a:lnTo>
                  <a:pt x="192151" y="50863"/>
                </a:lnTo>
                <a:lnTo>
                  <a:pt x="199707" y="51676"/>
                </a:lnTo>
                <a:lnTo>
                  <a:pt x="208851" y="55435"/>
                </a:lnTo>
                <a:lnTo>
                  <a:pt x="216547" y="64122"/>
                </a:lnTo>
                <a:lnTo>
                  <a:pt x="219786" y="79743"/>
                </a:lnTo>
                <a:lnTo>
                  <a:pt x="219786" y="5016"/>
                </a:lnTo>
                <a:lnTo>
                  <a:pt x="162382" y="6096"/>
                </a:lnTo>
                <a:lnTo>
                  <a:pt x="119976" y="44335"/>
                </a:lnTo>
                <a:lnTo>
                  <a:pt x="113753" y="69507"/>
                </a:lnTo>
                <a:lnTo>
                  <a:pt x="115849" y="92443"/>
                </a:lnTo>
                <a:lnTo>
                  <a:pt x="120459" y="109880"/>
                </a:lnTo>
                <a:lnTo>
                  <a:pt x="125069" y="120954"/>
                </a:lnTo>
                <a:lnTo>
                  <a:pt x="127177" y="124841"/>
                </a:lnTo>
                <a:lnTo>
                  <a:pt x="122389" y="122936"/>
                </a:lnTo>
                <a:lnTo>
                  <a:pt x="110350" y="118745"/>
                </a:lnTo>
                <a:lnTo>
                  <a:pt x="94538" y="114554"/>
                </a:lnTo>
                <a:lnTo>
                  <a:pt x="78435" y="112649"/>
                </a:lnTo>
                <a:lnTo>
                  <a:pt x="55156" y="116776"/>
                </a:lnTo>
                <a:lnTo>
                  <a:pt x="30480" y="130149"/>
                </a:lnTo>
                <a:lnTo>
                  <a:pt x="10922" y="154241"/>
                </a:lnTo>
                <a:lnTo>
                  <a:pt x="2971" y="190525"/>
                </a:lnTo>
                <a:lnTo>
                  <a:pt x="9004" y="227571"/>
                </a:lnTo>
                <a:lnTo>
                  <a:pt x="25730" y="253314"/>
                </a:lnTo>
                <a:lnTo>
                  <a:pt x="51104" y="268338"/>
                </a:lnTo>
                <a:lnTo>
                  <a:pt x="83045" y="273215"/>
                </a:lnTo>
                <a:lnTo>
                  <a:pt x="272161" y="273215"/>
                </a:lnTo>
                <a:lnTo>
                  <a:pt x="272161" y="220675"/>
                </a:lnTo>
                <a:lnTo>
                  <a:pt x="272161" y="89687"/>
                </a:lnTo>
                <a:close/>
              </a:path>
              <a:path w="627379" h="568325">
                <a:moveTo>
                  <a:pt x="495744" y="429069"/>
                </a:moveTo>
                <a:lnTo>
                  <a:pt x="492417" y="426326"/>
                </a:lnTo>
                <a:lnTo>
                  <a:pt x="473392" y="421347"/>
                </a:lnTo>
                <a:lnTo>
                  <a:pt x="449999" y="426529"/>
                </a:lnTo>
                <a:lnTo>
                  <a:pt x="433971" y="439356"/>
                </a:lnTo>
                <a:lnTo>
                  <a:pt x="424776" y="455790"/>
                </a:lnTo>
                <a:lnTo>
                  <a:pt x="421830" y="471792"/>
                </a:lnTo>
                <a:lnTo>
                  <a:pt x="423532" y="480542"/>
                </a:lnTo>
                <a:lnTo>
                  <a:pt x="495744" y="429069"/>
                </a:lnTo>
                <a:close/>
              </a:path>
              <a:path w="627379" h="568325">
                <a:moveTo>
                  <a:pt x="568274" y="194462"/>
                </a:moveTo>
                <a:lnTo>
                  <a:pt x="546341" y="137502"/>
                </a:lnTo>
                <a:lnTo>
                  <a:pt x="517639" y="118795"/>
                </a:lnTo>
                <a:lnTo>
                  <a:pt x="517639" y="192951"/>
                </a:lnTo>
                <a:lnTo>
                  <a:pt x="516826" y="200533"/>
                </a:lnTo>
                <a:lnTo>
                  <a:pt x="513080" y="209702"/>
                </a:lnTo>
                <a:lnTo>
                  <a:pt x="504418" y="217424"/>
                </a:lnTo>
                <a:lnTo>
                  <a:pt x="488835" y="220675"/>
                </a:lnTo>
                <a:lnTo>
                  <a:pt x="348475" y="220675"/>
                </a:lnTo>
                <a:lnTo>
                  <a:pt x="348475" y="80581"/>
                </a:lnTo>
                <a:lnTo>
                  <a:pt x="350037" y="69418"/>
                </a:lnTo>
                <a:lnTo>
                  <a:pt x="354736" y="61074"/>
                </a:lnTo>
                <a:lnTo>
                  <a:pt x="362661" y="55841"/>
                </a:lnTo>
                <a:lnTo>
                  <a:pt x="373875" y="54025"/>
                </a:lnTo>
                <a:lnTo>
                  <a:pt x="385457" y="56210"/>
                </a:lnTo>
                <a:lnTo>
                  <a:pt x="398322" y="95161"/>
                </a:lnTo>
                <a:lnTo>
                  <a:pt x="391058" y="105283"/>
                </a:lnTo>
                <a:lnTo>
                  <a:pt x="383781" y="117132"/>
                </a:lnTo>
                <a:lnTo>
                  <a:pt x="384784" y="159397"/>
                </a:lnTo>
                <a:lnTo>
                  <a:pt x="414197" y="184353"/>
                </a:lnTo>
                <a:lnTo>
                  <a:pt x="435952" y="187375"/>
                </a:lnTo>
                <a:lnTo>
                  <a:pt x="456488" y="183959"/>
                </a:lnTo>
                <a:lnTo>
                  <a:pt x="467004" y="176441"/>
                </a:lnTo>
                <a:lnTo>
                  <a:pt x="475538" y="168910"/>
                </a:lnTo>
                <a:lnTo>
                  <a:pt x="490143" y="165493"/>
                </a:lnTo>
                <a:lnTo>
                  <a:pt x="502793" y="168694"/>
                </a:lnTo>
                <a:lnTo>
                  <a:pt x="511314" y="176326"/>
                </a:lnTo>
                <a:lnTo>
                  <a:pt x="516128" y="185394"/>
                </a:lnTo>
                <a:lnTo>
                  <a:pt x="517639" y="192951"/>
                </a:lnTo>
                <a:lnTo>
                  <a:pt x="517639" y="118795"/>
                </a:lnTo>
                <a:lnTo>
                  <a:pt x="499071" y="114160"/>
                </a:lnTo>
                <a:lnTo>
                  <a:pt x="476224" y="116268"/>
                </a:lnTo>
                <a:lnTo>
                  <a:pt x="458851" y="120904"/>
                </a:lnTo>
                <a:lnTo>
                  <a:pt x="447814" y="125539"/>
                </a:lnTo>
                <a:lnTo>
                  <a:pt x="443941" y="127647"/>
                </a:lnTo>
                <a:lnTo>
                  <a:pt x="445846" y="122847"/>
                </a:lnTo>
                <a:lnTo>
                  <a:pt x="456120" y="78752"/>
                </a:lnTo>
                <a:lnTo>
                  <a:pt x="438683" y="30607"/>
                </a:lnTo>
                <a:lnTo>
                  <a:pt x="378536" y="2997"/>
                </a:lnTo>
                <a:lnTo>
                  <a:pt x="341642" y="9055"/>
                </a:lnTo>
                <a:lnTo>
                  <a:pt x="316001" y="25857"/>
                </a:lnTo>
                <a:lnTo>
                  <a:pt x="301028" y="51320"/>
                </a:lnTo>
                <a:lnTo>
                  <a:pt x="296164" y="83375"/>
                </a:lnTo>
                <a:lnTo>
                  <a:pt x="296164" y="273215"/>
                </a:lnTo>
                <a:lnTo>
                  <a:pt x="478917" y="273215"/>
                </a:lnTo>
                <a:lnTo>
                  <a:pt x="516902" y="267220"/>
                </a:lnTo>
                <a:lnTo>
                  <a:pt x="544957" y="250659"/>
                </a:lnTo>
                <a:lnTo>
                  <a:pt x="562317" y="225691"/>
                </a:lnTo>
                <a:lnTo>
                  <a:pt x="563283" y="220675"/>
                </a:lnTo>
                <a:lnTo>
                  <a:pt x="568274" y="194462"/>
                </a:lnTo>
                <a:close/>
              </a:path>
              <a:path w="627379" h="568325">
                <a:moveTo>
                  <a:pt x="626986" y="335508"/>
                </a:moveTo>
                <a:lnTo>
                  <a:pt x="619874" y="325031"/>
                </a:lnTo>
                <a:lnTo>
                  <a:pt x="585851" y="304190"/>
                </a:lnTo>
                <a:lnTo>
                  <a:pt x="546049" y="297294"/>
                </a:lnTo>
                <a:lnTo>
                  <a:pt x="296113" y="297294"/>
                </a:lnTo>
                <a:lnTo>
                  <a:pt x="296113" y="539750"/>
                </a:lnTo>
                <a:lnTo>
                  <a:pt x="300913" y="567956"/>
                </a:lnTo>
                <a:lnTo>
                  <a:pt x="348449" y="534073"/>
                </a:lnTo>
                <a:lnTo>
                  <a:pt x="348449" y="349796"/>
                </a:lnTo>
                <a:lnTo>
                  <a:pt x="532841" y="349796"/>
                </a:lnTo>
                <a:lnTo>
                  <a:pt x="559092" y="354253"/>
                </a:lnTo>
                <a:lnTo>
                  <a:pt x="576224" y="365747"/>
                </a:lnTo>
                <a:lnTo>
                  <a:pt x="578700" y="369925"/>
                </a:lnTo>
                <a:lnTo>
                  <a:pt x="606933" y="349796"/>
                </a:lnTo>
                <a:lnTo>
                  <a:pt x="626986" y="335508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8441" y="1528677"/>
            <a:ext cx="97987" cy="10196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439846" y="1533433"/>
            <a:ext cx="16510" cy="12065"/>
          </a:xfrm>
          <a:custGeom>
            <a:avLst/>
            <a:gdLst/>
            <a:ahLst/>
            <a:cxnLst/>
            <a:rect l="l" t="t" r="r" b="b"/>
            <a:pathLst>
              <a:path w="16510" h="12065">
                <a:moveTo>
                  <a:pt x="16233" y="0"/>
                </a:moveTo>
                <a:lnTo>
                  <a:pt x="4576" y="0"/>
                </a:lnTo>
                <a:lnTo>
                  <a:pt x="0" y="4626"/>
                </a:lnTo>
                <a:lnTo>
                  <a:pt x="0" y="11801"/>
                </a:lnTo>
                <a:lnTo>
                  <a:pt x="16365" y="134"/>
                </a:lnTo>
                <a:lnTo>
                  <a:pt x="16233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754188" y="1212703"/>
            <a:ext cx="72390" cy="63500"/>
          </a:xfrm>
          <a:custGeom>
            <a:avLst/>
            <a:gdLst/>
            <a:ahLst/>
            <a:cxnLst/>
            <a:rect l="l" t="t" r="r" b="b"/>
            <a:pathLst>
              <a:path w="72389" h="63500">
                <a:moveTo>
                  <a:pt x="20638" y="0"/>
                </a:moveTo>
                <a:lnTo>
                  <a:pt x="12953" y="973"/>
                </a:lnTo>
                <a:lnTo>
                  <a:pt x="6354" y="4080"/>
                </a:lnTo>
                <a:lnTo>
                  <a:pt x="1738" y="9603"/>
                </a:lnTo>
                <a:lnTo>
                  <a:pt x="0" y="17820"/>
                </a:lnTo>
                <a:lnTo>
                  <a:pt x="1344" y="25722"/>
                </a:lnTo>
                <a:lnTo>
                  <a:pt x="56079" y="63094"/>
                </a:lnTo>
                <a:lnTo>
                  <a:pt x="63614" y="63094"/>
                </a:lnTo>
                <a:lnTo>
                  <a:pt x="72347" y="56868"/>
                </a:lnTo>
                <a:lnTo>
                  <a:pt x="42266" y="14014"/>
                </a:lnTo>
                <a:lnTo>
                  <a:pt x="20638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10574" y="1224553"/>
            <a:ext cx="360293" cy="244103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594359" y="2069592"/>
            <a:ext cx="11000740" cy="0"/>
          </a:xfrm>
          <a:custGeom>
            <a:avLst/>
            <a:gdLst/>
            <a:ahLst/>
            <a:cxnLst/>
            <a:rect l="l" t="t" r="r" b="b"/>
            <a:pathLst>
              <a:path w="11000740">
                <a:moveTo>
                  <a:pt x="0" y="0"/>
                </a:moveTo>
                <a:lnTo>
                  <a:pt x="11000486" y="0"/>
                </a:lnTo>
              </a:path>
            </a:pathLst>
          </a:custGeom>
          <a:ln w="19050">
            <a:solidFill>
              <a:srgbClr val="CD15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94359" y="6507480"/>
            <a:ext cx="11000740" cy="0"/>
          </a:xfrm>
          <a:custGeom>
            <a:avLst/>
            <a:gdLst/>
            <a:ahLst/>
            <a:cxnLst/>
            <a:rect l="l" t="t" r="r" b="b"/>
            <a:pathLst>
              <a:path w="11000740">
                <a:moveTo>
                  <a:pt x="0" y="0"/>
                </a:moveTo>
                <a:lnTo>
                  <a:pt x="11000486" y="0"/>
                </a:lnTo>
              </a:path>
            </a:pathLst>
          </a:custGeom>
          <a:ln w="19050">
            <a:solidFill>
              <a:srgbClr val="CD15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08678" y="2354072"/>
            <a:ext cx="3374643" cy="53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8200" y="2381250"/>
            <a:ext cx="10515600" cy="3590925"/>
          </a:xfrm>
          <a:custGeom>
            <a:avLst/>
            <a:gdLst/>
            <a:ahLst/>
            <a:cxnLst/>
            <a:rect l="l" t="t" r="r" b="b"/>
            <a:pathLst>
              <a:path w="10515600" h="3590925">
                <a:moveTo>
                  <a:pt x="10515600" y="0"/>
                </a:moveTo>
                <a:lnTo>
                  <a:pt x="0" y="0"/>
                </a:lnTo>
                <a:lnTo>
                  <a:pt x="0" y="3590925"/>
                </a:lnTo>
                <a:lnTo>
                  <a:pt x="10515600" y="3590925"/>
                </a:lnTo>
                <a:lnTo>
                  <a:pt x="10515600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7420" y="678637"/>
            <a:ext cx="1557301" cy="11100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861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41247" y="2383535"/>
            <a:ext cx="10509885" cy="3594100"/>
          </a:xfrm>
          <a:custGeom>
            <a:avLst/>
            <a:gdLst/>
            <a:ahLst/>
            <a:cxnLst/>
            <a:rect l="l" t="t" r="r" b="b"/>
            <a:pathLst>
              <a:path w="10509885" h="3594100">
                <a:moveTo>
                  <a:pt x="10509504" y="0"/>
                </a:moveTo>
                <a:lnTo>
                  <a:pt x="0" y="0"/>
                </a:lnTo>
                <a:lnTo>
                  <a:pt x="0" y="3593591"/>
                </a:lnTo>
                <a:lnTo>
                  <a:pt x="10509504" y="3593591"/>
                </a:lnTo>
                <a:lnTo>
                  <a:pt x="10509504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775096" y="682332"/>
            <a:ext cx="627380" cy="566420"/>
          </a:xfrm>
          <a:custGeom>
            <a:avLst/>
            <a:gdLst/>
            <a:ahLst/>
            <a:cxnLst/>
            <a:rect l="l" t="t" r="r" b="b"/>
            <a:pathLst>
              <a:path w="627379" h="566419">
                <a:moveTo>
                  <a:pt x="272110" y="296456"/>
                </a:moveTo>
                <a:lnTo>
                  <a:pt x="219824" y="296456"/>
                </a:lnTo>
                <a:lnTo>
                  <a:pt x="219824" y="348843"/>
                </a:lnTo>
                <a:lnTo>
                  <a:pt x="219824" y="488569"/>
                </a:lnTo>
                <a:lnTo>
                  <a:pt x="218274" y="499681"/>
                </a:lnTo>
                <a:lnTo>
                  <a:pt x="213575" y="508000"/>
                </a:lnTo>
                <a:lnTo>
                  <a:pt x="205663" y="513219"/>
                </a:lnTo>
                <a:lnTo>
                  <a:pt x="194437" y="515023"/>
                </a:lnTo>
                <a:lnTo>
                  <a:pt x="182854" y="512851"/>
                </a:lnTo>
                <a:lnTo>
                  <a:pt x="174117" y="506996"/>
                </a:lnTo>
                <a:lnTo>
                  <a:pt x="168605" y="498551"/>
                </a:lnTo>
                <a:lnTo>
                  <a:pt x="166687" y="488569"/>
                </a:lnTo>
                <a:lnTo>
                  <a:pt x="169989" y="474014"/>
                </a:lnTo>
                <a:lnTo>
                  <a:pt x="177266" y="463918"/>
                </a:lnTo>
                <a:lnTo>
                  <a:pt x="184531" y="452094"/>
                </a:lnTo>
                <a:lnTo>
                  <a:pt x="186296" y="441553"/>
                </a:lnTo>
                <a:lnTo>
                  <a:pt x="187845" y="432320"/>
                </a:lnTo>
                <a:lnTo>
                  <a:pt x="183527" y="409956"/>
                </a:lnTo>
                <a:lnTo>
                  <a:pt x="178943" y="403872"/>
                </a:lnTo>
                <a:lnTo>
                  <a:pt x="171716" y="394284"/>
                </a:lnTo>
                <a:lnTo>
                  <a:pt x="154089" y="385064"/>
                </a:lnTo>
                <a:lnTo>
                  <a:pt x="132321" y="382054"/>
                </a:lnTo>
                <a:lnTo>
                  <a:pt x="111785" y="385457"/>
                </a:lnTo>
                <a:lnTo>
                  <a:pt x="101269" y="392963"/>
                </a:lnTo>
                <a:lnTo>
                  <a:pt x="92735" y="400456"/>
                </a:lnTo>
                <a:lnTo>
                  <a:pt x="78130" y="403872"/>
                </a:lnTo>
                <a:lnTo>
                  <a:pt x="65481" y="400672"/>
                </a:lnTo>
                <a:lnTo>
                  <a:pt x="56972" y="393052"/>
                </a:lnTo>
                <a:lnTo>
                  <a:pt x="52171" y="384009"/>
                </a:lnTo>
                <a:lnTo>
                  <a:pt x="50673" y="376491"/>
                </a:lnTo>
                <a:lnTo>
                  <a:pt x="51485" y="368935"/>
                </a:lnTo>
                <a:lnTo>
                  <a:pt x="55232" y="359791"/>
                </a:lnTo>
                <a:lnTo>
                  <a:pt x="63893" y="352094"/>
                </a:lnTo>
                <a:lnTo>
                  <a:pt x="79463" y="348843"/>
                </a:lnTo>
                <a:lnTo>
                  <a:pt x="219824" y="348843"/>
                </a:lnTo>
                <a:lnTo>
                  <a:pt x="219824" y="296456"/>
                </a:lnTo>
                <a:lnTo>
                  <a:pt x="89357" y="296456"/>
                </a:lnTo>
                <a:lnTo>
                  <a:pt x="51371" y="302437"/>
                </a:lnTo>
                <a:lnTo>
                  <a:pt x="23317" y="318947"/>
                </a:lnTo>
                <a:lnTo>
                  <a:pt x="5943" y="343852"/>
                </a:lnTo>
                <a:lnTo>
                  <a:pt x="0" y="374980"/>
                </a:lnTo>
                <a:lnTo>
                  <a:pt x="6057" y="406349"/>
                </a:lnTo>
                <a:lnTo>
                  <a:pt x="21932" y="431761"/>
                </a:lnTo>
                <a:lnTo>
                  <a:pt x="44145" y="448792"/>
                </a:lnTo>
                <a:lnTo>
                  <a:pt x="69202" y="455002"/>
                </a:lnTo>
                <a:lnTo>
                  <a:pt x="92049" y="452907"/>
                </a:lnTo>
                <a:lnTo>
                  <a:pt x="109423" y="448284"/>
                </a:lnTo>
                <a:lnTo>
                  <a:pt x="120459" y="443649"/>
                </a:lnTo>
                <a:lnTo>
                  <a:pt x="124320" y="441553"/>
                </a:lnTo>
                <a:lnTo>
                  <a:pt x="122428" y="446354"/>
                </a:lnTo>
                <a:lnTo>
                  <a:pt x="118237" y="458406"/>
                </a:lnTo>
                <a:lnTo>
                  <a:pt x="114058" y="474230"/>
                </a:lnTo>
                <a:lnTo>
                  <a:pt x="112153" y="490334"/>
                </a:lnTo>
                <a:lnTo>
                  <a:pt x="116268" y="513651"/>
                </a:lnTo>
                <a:lnTo>
                  <a:pt x="129590" y="538340"/>
                </a:lnTo>
                <a:lnTo>
                  <a:pt x="153593" y="557911"/>
                </a:lnTo>
                <a:lnTo>
                  <a:pt x="189738" y="565873"/>
                </a:lnTo>
                <a:lnTo>
                  <a:pt x="226631" y="559828"/>
                </a:lnTo>
                <a:lnTo>
                  <a:pt x="252272" y="543077"/>
                </a:lnTo>
                <a:lnTo>
                  <a:pt x="267246" y="517690"/>
                </a:lnTo>
                <a:lnTo>
                  <a:pt x="267652" y="515023"/>
                </a:lnTo>
                <a:lnTo>
                  <a:pt x="272110" y="485711"/>
                </a:lnTo>
                <a:lnTo>
                  <a:pt x="272110" y="348843"/>
                </a:lnTo>
                <a:lnTo>
                  <a:pt x="272110" y="296456"/>
                </a:lnTo>
                <a:close/>
              </a:path>
              <a:path w="627379" h="566419">
                <a:moveTo>
                  <a:pt x="272161" y="89420"/>
                </a:moveTo>
                <a:lnTo>
                  <a:pt x="266192" y="51409"/>
                </a:lnTo>
                <a:lnTo>
                  <a:pt x="265785" y="50723"/>
                </a:lnTo>
                <a:lnTo>
                  <a:pt x="249694" y="23329"/>
                </a:lnTo>
                <a:lnTo>
                  <a:pt x="224815" y="5956"/>
                </a:lnTo>
                <a:lnTo>
                  <a:pt x="219786" y="5003"/>
                </a:lnTo>
                <a:lnTo>
                  <a:pt x="219786" y="79514"/>
                </a:lnTo>
                <a:lnTo>
                  <a:pt x="219786" y="220040"/>
                </a:lnTo>
                <a:lnTo>
                  <a:pt x="80238" y="220040"/>
                </a:lnTo>
                <a:lnTo>
                  <a:pt x="69164" y="218490"/>
                </a:lnTo>
                <a:lnTo>
                  <a:pt x="60858" y="213779"/>
                </a:lnTo>
                <a:lnTo>
                  <a:pt x="55638" y="205841"/>
                </a:lnTo>
                <a:lnTo>
                  <a:pt x="53822" y="194614"/>
                </a:lnTo>
                <a:lnTo>
                  <a:pt x="56007" y="183007"/>
                </a:lnTo>
                <a:lnTo>
                  <a:pt x="61836" y="174269"/>
                </a:lnTo>
                <a:lnTo>
                  <a:pt x="70269" y="168757"/>
                </a:lnTo>
                <a:lnTo>
                  <a:pt x="80238" y="166839"/>
                </a:lnTo>
                <a:lnTo>
                  <a:pt x="94792" y="170154"/>
                </a:lnTo>
                <a:lnTo>
                  <a:pt x="104863" y="177431"/>
                </a:lnTo>
                <a:lnTo>
                  <a:pt x="116674" y="184708"/>
                </a:lnTo>
                <a:lnTo>
                  <a:pt x="136410" y="188010"/>
                </a:lnTo>
                <a:lnTo>
                  <a:pt x="158762" y="183705"/>
                </a:lnTo>
                <a:lnTo>
                  <a:pt x="174409" y="171894"/>
                </a:lnTo>
                <a:lnTo>
                  <a:pt x="177038" y="166839"/>
                </a:lnTo>
                <a:lnTo>
                  <a:pt x="183603" y="154254"/>
                </a:lnTo>
                <a:lnTo>
                  <a:pt x="186613" y="132473"/>
                </a:lnTo>
                <a:lnTo>
                  <a:pt x="185293" y="124485"/>
                </a:lnTo>
                <a:lnTo>
                  <a:pt x="183210" y="111887"/>
                </a:lnTo>
                <a:lnTo>
                  <a:pt x="175717" y="101358"/>
                </a:lnTo>
                <a:lnTo>
                  <a:pt x="168236" y="92837"/>
                </a:lnTo>
                <a:lnTo>
                  <a:pt x="164833" y="78219"/>
                </a:lnTo>
                <a:lnTo>
                  <a:pt x="168021" y="65532"/>
                </a:lnTo>
                <a:lnTo>
                  <a:pt x="175628" y="57010"/>
                </a:lnTo>
                <a:lnTo>
                  <a:pt x="184658" y="52222"/>
                </a:lnTo>
                <a:lnTo>
                  <a:pt x="192151" y="50723"/>
                </a:lnTo>
                <a:lnTo>
                  <a:pt x="199707" y="51523"/>
                </a:lnTo>
                <a:lnTo>
                  <a:pt x="208851" y="55270"/>
                </a:lnTo>
                <a:lnTo>
                  <a:pt x="216547" y="63931"/>
                </a:lnTo>
                <a:lnTo>
                  <a:pt x="219786" y="79514"/>
                </a:lnTo>
                <a:lnTo>
                  <a:pt x="219786" y="5003"/>
                </a:lnTo>
                <a:lnTo>
                  <a:pt x="162382" y="6070"/>
                </a:lnTo>
                <a:lnTo>
                  <a:pt x="119976" y="44208"/>
                </a:lnTo>
                <a:lnTo>
                  <a:pt x="113753" y="69303"/>
                </a:lnTo>
                <a:lnTo>
                  <a:pt x="115849" y="92176"/>
                </a:lnTo>
                <a:lnTo>
                  <a:pt x="120459" y="109562"/>
                </a:lnTo>
                <a:lnTo>
                  <a:pt x="125069" y="120611"/>
                </a:lnTo>
                <a:lnTo>
                  <a:pt x="127177" y="124485"/>
                </a:lnTo>
                <a:lnTo>
                  <a:pt x="122389" y="122580"/>
                </a:lnTo>
                <a:lnTo>
                  <a:pt x="110350" y="118402"/>
                </a:lnTo>
                <a:lnTo>
                  <a:pt x="94538" y="114223"/>
                </a:lnTo>
                <a:lnTo>
                  <a:pt x="78435" y="112318"/>
                </a:lnTo>
                <a:lnTo>
                  <a:pt x="55156" y="116446"/>
                </a:lnTo>
                <a:lnTo>
                  <a:pt x="30480" y="129781"/>
                </a:lnTo>
                <a:lnTo>
                  <a:pt x="10922" y="153809"/>
                </a:lnTo>
                <a:lnTo>
                  <a:pt x="2971" y="189992"/>
                </a:lnTo>
                <a:lnTo>
                  <a:pt x="9004" y="226923"/>
                </a:lnTo>
                <a:lnTo>
                  <a:pt x="25730" y="252590"/>
                </a:lnTo>
                <a:lnTo>
                  <a:pt x="51104" y="267576"/>
                </a:lnTo>
                <a:lnTo>
                  <a:pt x="83045" y="272440"/>
                </a:lnTo>
                <a:lnTo>
                  <a:pt x="272161" y="272440"/>
                </a:lnTo>
                <a:lnTo>
                  <a:pt x="272161" y="220040"/>
                </a:lnTo>
                <a:lnTo>
                  <a:pt x="272161" y="89420"/>
                </a:lnTo>
                <a:close/>
              </a:path>
              <a:path w="627379" h="566419">
                <a:moveTo>
                  <a:pt x="495744" y="427863"/>
                </a:moveTo>
                <a:lnTo>
                  <a:pt x="492417" y="425132"/>
                </a:lnTo>
                <a:lnTo>
                  <a:pt x="473392" y="420166"/>
                </a:lnTo>
                <a:lnTo>
                  <a:pt x="449999" y="425323"/>
                </a:lnTo>
                <a:lnTo>
                  <a:pt x="433971" y="438111"/>
                </a:lnTo>
                <a:lnTo>
                  <a:pt x="424776" y="454507"/>
                </a:lnTo>
                <a:lnTo>
                  <a:pt x="421830" y="470458"/>
                </a:lnTo>
                <a:lnTo>
                  <a:pt x="423532" y="479183"/>
                </a:lnTo>
                <a:lnTo>
                  <a:pt x="495744" y="427863"/>
                </a:lnTo>
                <a:close/>
              </a:path>
              <a:path w="627379" h="566419">
                <a:moveTo>
                  <a:pt x="568274" y="193916"/>
                </a:moveTo>
                <a:lnTo>
                  <a:pt x="562698" y="165023"/>
                </a:lnTo>
                <a:lnTo>
                  <a:pt x="562216" y="162534"/>
                </a:lnTo>
                <a:lnTo>
                  <a:pt x="546341" y="137109"/>
                </a:lnTo>
                <a:lnTo>
                  <a:pt x="533552" y="127292"/>
                </a:lnTo>
                <a:lnTo>
                  <a:pt x="524129" y="120053"/>
                </a:lnTo>
                <a:lnTo>
                  <a:pt x="517639" y="118452"/>
                </a:lnTo>
                <a:lnTo>
                  <a:pt x="517639" y="192405"/>
                </a:lnTo>
                <a:lnTo>
                  <a:pt x="516826" y="199961"/>
                </a:lnTo>
                <a:lnTo>
                  <a:pt x="513080" y="209105"/>
                </a:lnTo>
                <a:lnTo>
                  <a:pt x="504418" y="216801"/>
                </a:lnTo>
                <a:lnTo>
                  <a:pt x="488835" y="220040"/>
                </a:lnTo>
                <a:lnTo>
                  <a:pt x="348475" y="220040"/>
                </a:lnTo>
                <a:lnTo>
                  <a:pt x="348475" y="80340"/>
                </a:lnTo>
                <a:lnTo>
                  <a:pt x="350037" y="69215"/>
                </a:lnTo>
                <a:lnTo>
                  <a:pt x="354736" y="60896"/>
                </a:lnTo>
                <a:lnTo>
                  <a:pt x="362661" y="55676"/>
                </a:lnTo>
                <a:lnTo>
                  <a:pt x="373875" y="53860"/>
                </a:lnTo>
                <a:lnTo>
                  <a:pt x="385457" y="56045"/>
                </a:lnTo>
                <a:lnTo>
                  <a:pt x="398322" y="94894"/>
                </a:lnTo>
                <a:lnTo>
                  <a:pt x="391058" y="104978"/>
                </a:lnTo>
                <a:lnTo>
                  <a:pt x="383781" y="116801"/>
                </a:lnTo>
                <a:lnTo>
                  <a:pt x="384784" y="158940"/>
                </a:lnTo>
                <a:lnTo>
                  <a:pt x="414197" y="183819"/>
                </a:lnTo>
                <a:lnTo>
                  <a:pt x="435952" y="186842"/>
                </a:lnTo>
                <a:lnTo>
                  <a:pt x="456488" y="183438"/>
                </a:lnTo>
                <a:lnTo>
                  <a:pt x="467004" y="175933"/>
                </a:lnTo>
                <a:lnTo>
                  <a:pt x="475538" y="168427"/>
                </a:lnTo>
                <a:lnTo>
                  <a:pt x="490143" y="165023"/>
                </a:lnTo>
                <a:lnTo>
                  <a:pt x="502793" y="168211"/>
                </a:lnTo>
                <a:lnTo>
                  <a:pt x="511314" y="175818"/>
                </a:lnTo>
                <a:lnTo>
                  <a:pt x="516128" y="184861"/>
                </a:lnTo>
                <a:lnTo>
                  <a:pt x="517639" y="192405"/>
                </a:lnTo>
                <a:lnTo>
                  <a:pt x="517639" y="118452"/>
                </a:lnTo>
                <a:lnTo>
                  <a:pt x="499071" y="113830"/>
                </a:lnTo>
                <a:lnTo>
                  <a:pt x="476224" y="115938"/>
                </a:lnTo>
                <a:lnTo>
                  <a:pt x="458851" y="120561"/>
                </a:lnTo>
                <a:lnTo>
                  <a:pt x="447814" y="125183"/>
                </a:lnTo>
                <a:lnTo>
                  <a:pt x="443941" y="127292"/>
                </a:lnTo>
                <a:lnTo>
                  <a:pt x="445846" y="122491"/>
                </a:lnTo>
                <a:lnTo>
                  <a:pt x="456120" y="78524"/>
                </a:lnTo>
                <a:lnTo>
                  <a:pt x="438683" y="30518"/>
                </a:lnTo>
                <a:lnTo>
                  <a:pt x="378536" y="2984"/>
                </a:lnTo>
                <a:lnTo>
                  <a:pt x="341642" y="9029"/>
                </a:lnTo>
                <a:lnTo>
                  <a:pt x="316001" y="25768"/>
                </a:lnTo>
                <a:lnTo>
                  <a:pt x="301028" y="51168"/>
                </a:lnTo>
                <a:lnTo>
                  <a:pt x="296164" y="83134"/>
                </a:lnTo>
                <a:lnTo>
                  <a:pt x="296164" y="272440"/>
                </a:lnTo>
                <a:lnTo>
                  <a:pt x="478917" y="272440"/>
                </a:lnTo>
                <a:lnTo>
                  <a:pt x="516902" y="266458"/>
                </a:lnTo>
                <a:lnTo>
                  <a:pt x="544957" y="249948"/>
                </a:lnTo>
                <a:lnTo>
                  <a:pt x="562317" y="225044"/>
                </a:lnTo>
                <a:lnTo>
                  <a:pt x="563283" y="220040"/>
                </a:lnTo>
                <a:lnTo>
                  <a:pt x="568274" y="193916"/>
                </a:lnTo>
                <a:close/>
              </a:path>
              <a:path w="627379" h="566419">
                <a:moveTo>
                  <a:pt x="626986" y="334556"/>
                </a:moveTo>
                <a:lnTo>
                  <a:pt x="619874" y="324116"/>
                </a:lnTo>
                <a:lnTo>
                  <a:pt x="585851" y="303326"/>
                </a:lnTo>
                <a:lnTo>
                  <a:pt x="546049" y="296456"/>
                </a:lnTo>
                <a:lnTo>
                  <a:pt x="296113" y="296456"/>
                </a:lnTo>
                <a:lnTo>
                  <a:pt x="296113" y="538226"/>
                </a:lnTo>
                <a:lnTo>
                  <a:pt x="300913" y="566356"/>
                </a:lnTo>
                <a:lnTo>
                  <a:pt x="348449" y="532574"/>
                </a:lnTo>
                <a:lnTo>
                  <a:pt x="348449" y="348818"/>
                </a:lnTo>
                <a:lnTo>
                  <a:pt x="532841" y="348818"/>
                </a:lnTo>
                <a:lnTo>
                  <a:pt x="559092" y="353250"/>
                </a:lnTo>
                <a:lnTo>
                  <a:pt x="576224" y="364718"/>
                </a:lnTo>
                <a:lnTo>
                  <a:pt x="578700" y="368884"/>
                </a:lnTo>
                <a:lnTo>
                  <a:pt x="606933" y="348818"/>
                </a:lnTo>
                <a:lnTo>
                  <a:pt x="626986" y="334556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8441" y="1684418"/>
            <a:ext cx="97987" cy="10167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439846" y="1689162"/>
            <a:ext cx="16510" cy="12065"/>
          </a:xfrm>
          <a:custGeom>
            <a:avLst/>
            <a:gdLst/>
            <a:ahLst/>
            <a:cxnLst/>
            <a:rect l="l" t="t" r="r" b="b"/>
            <a:pathLst>
              <a:path w="16510" h="12064">
                <a:moveTo>
                  <a:pt x="16233" y="0"/>
                </a:moveTo>
                <a:lnTo>
                  <a:pt x="4576" y="0"/>
                </a:lnTo>
                <a:lnTo>
                  <a:pt x="0" y="4613"/>
                </a:lnTo>
                <a:lnTo>
                  <a:pt x="0" y="11768"/>
                </a:lnTo>
                <a:lnTo>
                  <a:pt x="16366" y="134"/>
                </a:lnTo>
                <a:lnTo>
                  <a:pt x="16233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754188" y="1369327"/>
            <a:ext cx="72390" cy="63500"/>
          </a:xfrm>
          <a:custGeom>
            <a:avLst/>
            <a:gdLst/>
            <a:ahLst/>
            <a:cxnLst/>
            <a:rect l="l" t="t" r="r" b="b"/>
            <a:pathLst>
              <a:path w="72389" h="63500">
                <a:moveTo>
                  <a:pt x="20638" y="0"/>
                </a:moveTo>
                <a:lnTo>
                  <a:pt x="12953" y="970"/>
                </a:lnTo>
                <a:lnTo>
                  <a:pt x="6354" y="4069"/>
                </a:lnTo>
                <a:lnTo>
                  <a:pt x="1738" y="9576"/>
                </a:lnTo>
                <a:lnTo>
                  <a:pt x="0" y="17770"/>
                </a:lnTo>
                <a:lnTo>
                  <a:pt x="1344" y="25650"/>
                </a:lnTo>
                <a:lnTo>
                  <a:pt x="56079" y="62917"/>
                </a:lnTo>
                <a:lnTo>
                  <a:pt x="63615" y="62917"/>
                </a:lnTo>
                <a:lnTo>
                  <a:pt x="72348" y="56710"/>
                </a:lnTo>
                <a:lnTo>
                  <a:pt x="42266" y="13975"/>
                </a:lnTo>
                <a:lnTo>
                  <a:pt x="20638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10574" y="1381145"/>
            <a:ext cx="360293" cy="2434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579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386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204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741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0455" y="472440"/>
            <a:ext cx="9000490" cy="0"/>
          </a:xfrm>
          <a:custGeom>
            <a:avLst/>
            <a:gdLst/>
            <a:ahLst/>
            <a:cxnLst/>
            <a:rect l="l" t="t" r="r" b="b"/>
            <a:pathLst>
              <a:path w="9000490">
                <a:moveTo>
                  <a:pt x="0" y="0"/>
                </a:moveTo>
                <a:lnTo>
                  <a:pt x="8999982" y="0"/>
                </a:lnTo>
              </a:path>
            </a:pathLst>
          </a:custGeom>
          <a:ln w="19050">
            <a:solidFill>
              <a:srgbClr val="CD15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827040" y="297858"/>
            <a:ext cx="1764720" cy="31911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3851" y="711149"/>
            <a:ext cx="3928110" cy="530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3851" y="2013966"/>
            <a:ext cx="11004296" cy="3783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0075" y="466725"/>
            <a:ext cx="9000490" cy="0"/>
          </a:xfrm>
          <a:custGeom>
            <a:avLst/>
            <a:gdLst/>
            <a:ahLst/>
            <a:cxnLst/>
            <a:rect l="l" t="t" r="r" b="b"/>
            <a:pathLst>
              <a:path w="9000490">
                <a:moveTo>
                  <a:pt x="0" y="0"/>
                </a:moveTo>
                <a:lnTo>
                  <a:pt x="8999982" y="0"/>
                </a:lnTo>
              </a:path>
            </a:pathLst>
          </a:custGeom>
          <a:ln w="19050">
            <a:solidFill>
              <a:srgbClr val="CD15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823384" y="297252"/>
            <a:ext cx="1765638" cy="3201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9767" y="724535"/>
            <a:ext cx="10832464" cy="483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3265" y="3376993"/>
            <a:ext cx="11219180" cy="1761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321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667000"/>
            <a:ext cx="8517890" cy="3291927"/>
          </a:xfrm>
          <a:prstGeom prst="rect">
            <a:avLst/>
          </a:prstGeom>
        </p:spPr>
        <p:txBody>
          <a:bodyPr vert="horz" wrap="square" lIns="0" tIns="16510" rIns="0" bIns="0" rtlCol="0" anchor="t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ca-ES" sz="5400" b="1" dirty="0" err="1">
                <a:solidFill>
                  <a:schemeClr val="bg1"/>
                </a:solidFill>
                <a:cs typeface="Calibri"/>
              </a:rPr>
              <a:t>Reagrupament</a:t>
            </a:r>
            <a:r>
              <a:rPr lang="ca-ES" sz="5400" b="1" dirty="0">
                <a:solidFill>
                  <a:schemeClr val="bg1"/>
                </a:solidFill>
                <a:cs typeface="Calibri"/>
              </a:rPr>
              <a:t>  familiar I menors que viuen a Espanya amb els seus progenitors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7510" y="5612852"/>
            <a:ext cx="4174490" cy="34607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100" spc="-5" dirty="0" err="1">
                <a:solidFill>
                  <a:srgbClr val="FFFFFF"/>
                </a:solidFill>
                <a:latin typeface="Calibri"/>
                <a:cs typeface="Calibri"/>
              </a:rPr>
              <a:t>Actualitzat</a:t>
            </a:r>
            <a:r>
              <a:rPr lang="es-ES" sz="2100" spc="-5" dirty="0">
                <a:solidFill>
                  <a:srgbClr val="FFFFFF"/>
                </a:solidFill>
                <a:latin typeface="Calibri"/>
                <a:cs typeface="Calibri"/>
              </a:rPr>
              <a:t> a data 02/03/2023</a:t>
            </a:r>
            <a:endParaRPr kumimoji="0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D694-1644-CDF0-7A2A-066966471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4051" y="3746449"/>
            <a:ext cx="3928110" cy="507831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GRÀCIES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9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9F0AA-72DC-3508-7348-1813C78D7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3851" y="2013966"/>
            <a:ext cx="11004296" cy="2954655"/>
          </a:xfrm>
        </p:spPr>
        <p:txBody>
          <a:bodyPr wrap="square" lIns="0" tIns="0" rIns="0" bIns="0" anchor="t">
            <a:spAutoFit/>
          </a:bodyPr>
          <a:lstStyle/>
          <a:p>
            <a:endParaRPr lang="ca-ES" sz="3200" dirty="0">
              <a:cs typeface="Calibri"/>
            </a:endParaRPr>
          </a:p>
          <a:p>
            <a:pPr algn="ctr"/>
            <a:r>
              <a:rPr lang="ca-ES" sz="3200" dirty="0">
                <a:solidFill>
                  <a:srgbClr val="C00000"/>
                </a:solidFill>
                <a:ea typeface="+mn-lt"/>
                <a:cs typeface="+mn-lt"/>
              </a:rPr>
              <a:t>Índex de continguts</a:t>
            </a:r>
            <a:r>
              <a:rPr lang="ca-ES" sz="3200" dirty="0">
                <a:solidFill>
                  <a:srgbClr val="FF0000"/>
                </a:solidFill>
                <a:ea typeface="+mn-lt"/>
                <a:cs typeface="+mn-lt"/>
              </a:rPr>
              <a:t>:</a:t>
            </a:r>
            <a:endParaRPr lang="ca-ES" dirty="0">
              <a:solidFill>
                <a:srgbClr val="FF0000"/>
              </a:solidFill>
              <a:cs typeface="Calibri"/>
            </a:endParaRPr>
          </a:p>
          <a:p>
            <a:pPr algn="ctr"/>
            <a:endParaRPr lang="ca-ES" sz="3200" dirty="0">
              <a:solidFill>
                <a:srgbClr val="FF0000"/>
              </a:solidFill>
              <a:cs typeface="Calibri"/>
            </a:endParaRPr>
          </a:p>
          <a:p>
            <a:pPr algn="ctr"/>
            <a:r>
              <a:rPr lang="ca-ES" sz="3200" dirty="0" err="1">
                <a:cs typeface="Calibri"/>
              </a:rPr>
              <a:t>Reagrupament</a:t>
            </a:r>
            <a:r>
              <a:rPr lang="ca-ES" sz="3200" dirty="0">
                <a:cs typeface="Calibri"/>
              </a:rPr>
              <a:t> familiar </a:t>
            </a:r>
            <a:endParaRPr lang="ca-ES" dirty="0">
              <a:cs typeface="Calibri"/>
            </a:endParaRPr>
          </a:p>
          <a:p>
            <a:pPr algn="ctr"/>
            <a:r>
              <a:rPr lang="ca-ES" sz="3200" dirty="0">
                <a:cs typeface="Calibri"/>
              </a:rPr>
              <a:t> Menors nascuts a Espanya </a:t>
            </a:r>
          </a:p>
          <a:p>
            <a:pPr algn="ctr"/>
            <a:r>
              <a:rPr lang="ca-ES" sz="3200" dirty="0">
                <a:cs typeface="Calibri"/>
              </a:rPr>
              <a:t> Menors no nascuts a Espanya</a:t>
            </a:r>
          </a:p>
        </p:txBody>
      </p:sp>
    </p:spTree>
    <p:extLst>
      <p:ext uri="{BB962C8B-B14F-4D97-AF65-F5344CB8AC3E}">
        <p14:creationId xmlns:p14="http://schemas.microsoft.com/office/powerpoint/2010/main" val="81536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242" y="571462"/>
            <a:ext cx="4893158" cy="52257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b="1" spc="-5" dirty="0"/>
              <a:t>Reagrupament</a:t>
            </a:r>
            <a:r>
              <a:rPr b="1" spc="-125" dirty="0"/>
              <a:t> </a:t>
            </a:r>
            <a:r>
              <a:rPr b="1" spc="-10" dirty="0"/>
              <a:t>familiar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3242" y="1102322"/>
            <a:ext cx="10554970" cy="5475605"/>
          </a:xfrm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Arts.</a:t>
            </a:r>
            <a:r>
              <a:rPr sz="2400" b="1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17</a:t>
            </a:r>
            <a:r>
              <a:rPr sz="2400" b="1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19</a:t>
            </a:r>
            <a:r>
              <a:rPr sz="2400" b="1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85858"/>
                </a:solidFill>
                <a:latin typeface="Calibri"/>
                <a:cs typeface="Calibri"/>
              </a:rPr>
              <a:t>LOEx,</a:t>
            </a:r>
            <a:r>
              <a:rPr sz="2400" b="1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2400" b="1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52</a:t>
            </a:r>
            <a:r>
              <a:rPr sz="2400" b="1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60 </a:t>
            </a:r>
            <a:r>
              <a:rPr sz="2400" b="1" spc="-20" dirty="0">
                <a:solidFill>
                  <a:srgbClr val="585858"/>
                </a:solidFill>
                <a:latin typeface="Calibri"/>
                <a:cs typeface="Calibri"/>
              </a:rPr>
              <a:t>ReLOEx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6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QUI</a:t>
            </a:r>
            <a:r>
              <a:rPr sz="16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POT</a:t>
            </a:r>
            <a:r>
              <a:rPr sz="16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REAGRUPAR?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sz="1600" b="1" spc="-10" dirty="0">
                <a:latin typeface="Calibri"/>
                <a:cs typeface="Calibri"/>
              </a:rPr>
              <a:t>Resident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amb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autorització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de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residencia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inicial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renovada</a:t>
            </a:r>
            <a:r>
              <a:rPr sz="1600" dirty="0">
                <a:latin typeface="Calibri"/>
                <a:cs typeface="Calibri"/>
              </a:rPr>
              <a:t> o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en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tràmit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10" dirty="0">
                <a:latin typeface="Calibri"/>
                <a:cs typeface="Calibri"/>
              </a:rPr>
              <a:t>renovació.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930081"/>
              </a:buClr>
            </a:pP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0081"/>
              </a:buClr>
              <a:buFont typeface="Wingdings"/>
              <a:buChar char=""/>
            </a:pPr>
            <a:endParaRPr sz="1600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sz="1600" b="1" spc="-5" dirty="0">
                <a:latin typeface="Calibri"/>
                <a:cs typeface="Calibri"/>
              </a:rPr>
              <a:t>Excepció</a:t>
            </a:r>
            <a:r>
              <a:rPr sz="1600" spc="-5" dirty="0">
                <a:latin typeface="Calibri"/>
                <a:cs typeface="Calibri"/>
              </a:rPr>
              <a:t>: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si </a:t>
            </a:r>
            <a:r>
              <a:rPr sz="1600" spc="-5" dirty="0">
                <a:latin typeface="Calibri"/>
                <a:cs typeface="Calibri"/>
              </a:rPr>
              <a:t>el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reagrupat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es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un </a:t>
            </a:r>
            <a:r>
              <a:rPr sz="1600" spc="-10" dirty="0">
                <a:latin typeface="Calibri"/>
                <a:cs typeface="Calibri"/>
              </a:rPr>
              <a:t>ascendent,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el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reagrupant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haurà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tenir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residència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llarga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durada.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930081"/>
              </a:buClr>
              <a:buFont typeface="Wingdings"/>
              <a:buChar char=""/>
            </a:pP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30081"/>
              </a:buClr>
              <a:buFont typeface="Wingdings"/>
              <a:buChar char=""/>
            </a:pP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1600" b="1" u="heavy" spc="3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QUI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ES</a:t>
            </a:r>
            <a:r>
              <a:rPr sz="16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POT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REAGRUPAR?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sz="1600" b="1" spc="-5" dirty="0">
                <a:latin typeface="Calibri"/>
                <a:cs typeface="Calibri"/>
              </a:rPr>
              <a:t>Cònjuge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persona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amb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qui es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tingui </a:t>
            </a:r>
            <a:r>
              <a:rPr sz="1600" spc="-5" dirty="0">
                <a:latin typeface="Calibri"/>
                <a:cs typeface="Calibri"/>
              </a:rPr>
              <a:t>una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relació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anàloga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la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conjugal.</a:t>
            </a:r>
            <a:endParaRPr sz="1600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spcBef>
                <a:spcPts val="985"/>
              </a:spcBef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sz="1600" b="1" spc="-10" dirty="0">
                <a:latin typeface="Calibri"/>
                <a:cs typeface="Calibri"/>
              </a:rPr>
              <a:t>Fills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propis</a:t>
            </a:r>
            <a:r>
              <a:rPr sz="1600" dirty="0">
                <a:latin typeface="Calibri"/>
                <a:cs typeface="Calibri"/>
              </a:rPr>
              <a:t> o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cònjuge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parella,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menors </a:t>
            </a:r>
            <a:r>
              <a:rPr sz="1600" b="1" dirty="0">
                <a:latin typeface="Calibri"/>
                <a:cs typeface="Calibri"/>
              </a:rPr>
              <a:t>de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18,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 majors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incapacitats.</a:t>
            </a:r>
            <a:endParaRPr sz="1600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spcBef>
                <a:spcPts val="1010"/>
              </a:spcBef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sz="1600" b="1" spc="-20" dirty="0">
                <a:latin typeface="Calibri"/>
                <a:cs typeface="Calibri"/>
              </a:rPr>
              <a:t>Tutelats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propis</a:t>
            </a:r>
            <a:r>
              <a:rPr sz="1600" dirty="0">
                <a:latin typeface="Calibri"/>
                <a:cs typeface="Calibri"/>
              </a:rPr>
              <a:t> 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cònjuge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parella,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menors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de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18, 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majors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incapacitats.</a:t>
            </a:r>
            <a:endParaRPr sz="1600" dirty="0">
              <a:latin typeface="Calibri"/>
              <a:cs typeface="Calibri"/>
            </a:endParaRPr>
          </a:p>
          <a:p>
            <a:pPr marL="756920" marR="5080">
              <a:lnSpc>
                <a:spcPct val="100000"/>
              </a:lnSpc>
              <a:spcBef>
                <a:spcPts val="1010"/>
              </a:spcBef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sz="1600" b="1" spc="-5" dirty="0">
                <a:latin typeface="Calibri"/>
                <a:cs typeface="Calibri"/>
              </a:rPr>
              <a:t>Ascendents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majors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dirty="0">
                <a:latin typeface="Calibri"/>
                <a:cs typeface="Calibri"/>
              </a:rPr>
              <a:t>65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anys,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propis,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cònjuge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parella,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que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estiguin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càrrec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reagrupant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(cobertura </a:t>
            </a:r>
            <a:r>
              <a:rPr sz="1600" spc="-3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sanitària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pròpia).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0" y="711149"/>
            <a:ext cx="5806949" cy="52257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b="1" dirty="0"/>
              <a:t>Requisits</a:t>
            </a:r>
            <a:r>
              <a:rPr b="1" spc="-95" dirty="0"/>
              <a:t> </a:t>
            </a:r>
            <a:r>
              <a:rPr b="1" spc="-5" dirty="0"/>
              <a:t>reagrupament</a:t>
            </a:r>
            <a:r>
              <a:rPr b="1" spc="-95" dirty="0"/>
              <a:t> </a:t>
            </a:r>
            <a:r>
              <a:rPr b="1" spc="-10" dirty="0"/>
              <a:t>familiar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3850" y="1447800"/>
            <a:ext cx="11006455" cy="4382610"/>
          </a:xfrm>
          <a:prstGeom prst="rect">
            <a:avLst/>
          </a:prstGeom>
        </p:spPr>
        <p:txBody>
          <a:bodyPr vert="horz" wrap="square" lIns="0" tIns="15430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26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sz="19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EQUISITS</a:t>
            </a:r>
            <a:endParaRPr lang="es-ES" sz="1900" u="heavy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355600" indent="-342900">
              <a:spcBef>
                <a:spcPts val="1215"/>
              </a:spcBef>
              <a:buFont typeface="Courier New" panose="02070309020205020404" pitchFamily="49" charset="0"/>
              <a:buChar char="o"/>
            </a:pPr>
            <a:r>
              <a:rPr sz="1900" b="1" spc="-10" dirty="0">
                <a:latin typeface="Calibri"/>
                <a:cs typeface="Calibri"/>
              </a:rPr>
              <a:t>Mitjans</a:t>
            </a:r>
            <a:r>
              <a:rPr sz="1900" b="1" spc="30" dirty="0">
                <a:latin typeface="Calibri"/>
                <a:cs typeface="Calibri"/>
              </a:rPr>
              <a:t> </a:t>
            </a:r>
            <a:r>
              <a:rPr sz="1900" b="1" spc="-15" dirty="0">
                <a:latin typeface="Calibri"/>
                <a:cs typeface="Calibri"/>
              </a:rPr>
              <a:t>econòmics</a:t>
            </a:r>
            <a:r>
              <a:rPr lang="es-ES" sz="1900" b="1" spc="75" dirty="0">
                <a:latin typeface="Calibri"/>
                <a:cs typeface="Calibri"/>
              </a:rPr>
              <a:t> </a:t>
            </a:r>
            <a:endParaRPr lang="ca-ES" sz="1700" dirty="0">
              <a:latin typeface="Calibri"/>
              <a:cs typeface="Calibri"/>
            </a:endParaRPr>
          </a:p>
          <a:p>
            <a:pPr marL="812800" lvl="1" indent="-342900">
              <a:spcBef>
                <a:spcPts val="1215"/>
              </a:spcBef>
              <a:buFont typeface="Arial" panose="02070309020205020404" pitchFamily="49" charset="0"/>
              <a:buChar char="•"/>
            </a:pPr>
            <a:r>
              <a:rPr sz="1700" spc="-10" dirty="0">
                <a:latin typeface="Calibri"/>
                <a:cs typeface="Calibri"/>
              </a:rPr>
              <a:t>Estabilitat</a:t>
            </a:r>
            <a:r>
              <a:rPr sz="1700" spc="-5" dirty="0">
                <a:latin typeface="Calibri"/>
                <a:cs typeface="Calibri"/>
              </a:rPr>
              <a:t> de</a:t>
            </a:r>
            <a:r>
              <a:rPr sz="1700" spc="-1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6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meses</a:t>
            </a:r>
            <a:r>
              <a:rPr sz="1700" spc="-5" dirty="0">
                <a:latin typeface="Calibri"/>
                <a:cs typeface="Calibri"/>
              </a:rPr>
              <a:t> previs.</a:t>
            </a:r>
            <a:endParaRPr lang="ca-ES" sz="1900" dirty="0">
              <a:latin typeface="Calibri"/>
              <a:cs typeface="Calibri"/>
            </a:endParaRPr>
          </a:p>
          <a:p>
            <a:pPr marL="812800" lvl="1" indent="-342900">
              <a:spcBef>
                <a:spcPts val="1215"/>
              </a:spcBef>
              <a:buFont typeface="Arial" panose="02070309020205020404" pitchFamily="49" charset="0"/>
              <a:buChar char="•"/>
            </a:pPr>
            <a:r>
              <a:rPr lang="ca-ES" sz="1700" spc="-5" dirty="0">
                <a:latin typeface="Calibri"/>
                <a:cs typeface="Calibri"/>
              </a:rPr>
              <a:t>Previsió</a:t>
            </a:r>
            <a:r>
              <a:rPr lang="ca-ES" sz="1700" spc="-30" dirty="0">
                <a:latin typeface="Calibri"/>
                <a:cs typeface="Calibri"/>
              </a:rPr>
              <a:t> </a:t>
            </a:r>
            <a:r>
              <a:rPr lang="ca-ES" sz="1700" spc="-10" dirty="0">
                <a:latin typeface="Calibri"/>
                <a:cs typeface="Calibri"/>
              </a:rPr>
              <a:t>manteniment</a:t>
            </a:r>
            <a:r>
              <a:rPr lang="ca-ES" sz="1700" spc="55" dirty="0">
                <a:latin typeface="Calibri"/>
                <a:cs typeface="Calibri"/>
              </a:rPr>
              <a:t> </a:t>
            </a:r>
            <a:r>
              <a:rPr lang="ca-ES" sz="1700" spc="-10" dirty="0">
                <a:latin typeface="Calibri"/>
                <a:cs typeface="Calibri"/>
              </a:rPr>
              <a:t>ingressos</a:t>
            </a:r>
            <a:r>
              <a:rPr lang="ca-ES" sz="1700" spc="10" dirty="0">
                <a:latin typeface="Calibri"/>
                <a:cs typeface="Calibri"/>
              </a:rPr>
              <a:t> </a:t>
            </a:r>
            <a:r>
              <a:rPr lang="ca-ES" sz="1700" spc="-10" dirty="0">
                <a:latin typeface="Calibri"/>
                <a:cs typeface="Calibri"/>
              </a:rPr>
              <a:t>durant</a:t>
            </a:r>
            <a:r>
              <a:rPr lang="ca-ES" sz="1700" spc="-20" dirty="0">
                <a:latin typeface="Calibri"/>
                <a:cs typeface="Calibri"/>
              </a:rPr>
              <a:t> </a:t>
            </a:r>
            <a:r>
              <a:rPr lang="ca-ES" sz="1700" spc="-5" dirty="0">
                <a:latin typeface="Calibri"/>
                <a:cs typeface="Calibri"/>
              </a:rPr>
              <a:t>un</a:t>
            </a:r>
            <a:r>
              <a:rPr lang="ca-ES" sz="1700" dirty="0">
                <a:latin typeface="Calibri"/>
                <a:cs typeface="Calibri"/>
              </a:rPr>
              <a:t> </a:t>
            </a:r>
            <a:r>
              <a:rPr lang="ca-ES" sz="1700" spc="-40" dirty="0">
                <a:latin typeface="Calibri"/>
                <a:cs typeface="Calibri"/>
              </a:rPr>
              <a:t>any.</a:t>
            </a:r>
            <a:endParaRPr lang="ca-ES" sz="1900" dirty="0">
              <a:latin typeface="Calibri"/>
              <a:cs typeface="Calibri"/>
            </a:endParaRPr>
          </a:p>
          <a:p>
            <a:pPr marL="355600" indent="-342900">
              <a:spcBef>
                <a:spcPts val="1215"/>
              </a:spcBef>
              <a:buFont typeface="Courier New" panose="02070309020205020404" pitchFamily="49" charset="0"/>
              <a:buChar char="o"/>
            </a:pPr>
            <a:r>
              <a:rPr lang="ca-ES" sz="1900" b="1" spc="-10" dirty="0">
                <a:latin typeface="Calibri"/>
                <a:cs typeface="Calibri"/>
              </a:rPr>
              <a:t>Informe</a:t>
            </a:r>
            <a:r>
              <a:rPr lang="ca-ES" sz="1900" b="1" spc="80" dirty="0">
                <a:latin typeface="Calibri"/>
                <a:cs typeface="Calibri"/>
              </a:rPr>
              <a:t> </a:t>
            </a:r>
            <a:r>
              <a:rPr lang="ca-ES" sz="1900" b="1" spc="-10" dirty="0">
                <a:latin typeface="Calibri"/>
                <a:cs typeface="Calibri"/>
              </a:rPr>
              <a:t>d’habitatge</a:t>
            </a:r>
            <a:r>
              <a:rPr lang="ca-ES" sz="1900" b="1" spc="90" dirty="0">
                <a:latin typeface="Calibri"/>
                <a:cs typeface="Calibri"/>
              </a:rPr>
              <a:t> </a:t>
            </a:r>
            <a:r>
              <a:rPr lang="ca-ES" sz="1900" spc="-5" dirty="0">
                <a:latin typeface="Calibri"/>
                <a:cs typeface="Calibri"/>
              </a:rPr>
              <a:t>(reagrupant,</a:t>
            </a:r>
            <a:r>
              <a:rPr lang="ca-ES" sz="1900" spc="90" dirty="0">
                <a:latin typeface="Calibri"/>
                <a:cs typeface="Calibri"/>
              </a:rPr>
              <a:t> </a:t>
            </a:r>
            <a:r>
              <a:rPr lang="ca-ES" sz="1900" spc="-5" dirty="0">
                <a:latin typeface="Calibri"/>
                <a:cs typeface="Calibri"/>
              </a:rPr>
              <a:t>o</a:t>
            </a:r>
            <a:r>
              <a:rPr lang="ca-ES" sz="1900" spc="80" dirty="0">
                <a:latin typeface="Calibri"/>
                <a:cs typeface="Calibri"/>
              </a:rPr>
              <a:t> </a:t>
            </a:r>
            <a:r>
              <a:rPr lang="ca-ES" sz="1900" spc="-10" dirty="0">
                <a:latin typeface="Calibri"/>
                <a:cs typeface="Calibri"/>
              </a:rPr>
              <a:t>familiar</a:t>
            </a:r>
            <a:r>
              <a:rPr lang="ca-ES" sz="1900" spc="95" dirty="0">
                <a:latin typeface="Calibri"/>
                <a:cs typeface="Calibri"/>
              </a:rPr>
              <a:t> </a:t>
            </a:r>
            <a:r>
              <a:rPr lang="ca-ES" sz="1900" spc="-5" dirty="0">
                <a:latin typeface="Calibri"/>
                <a:cs typeface="Calibri"/>
              </a:rPr>
              <a:t>del</a:t>
            </a:r>
            <a:r>
              <a:rPr lang="ca-ES" sz="1900" spc="70" dirty="0">
                <a:latin typeface="Calibri"/>
                <a:cs typeface="Calibri"/>
              </a:rPr>
              <a:t> </a:t>
            </a:r>
            <a:r>
              <a:rPr lang="ca-ES" sz="1900" spc="-5" dirty="0">
                <a:latin typeface="Calibri"/>
                <a:cs typeface="Calibri"/>
              </a:rPr>
              <a:t>art.</a:t>
            </a:r>
            <a:r>
              <a:rPr lang="ca-ES" sz="1900" spc="80" dirty="0">
                <a:latin typeface="Calibri"/>
                <a:cs typeface="Calibri"/>
              </a:rPr>
              <a:t> </a:t>
            </a:r>
            <a:r>
              <a:rPr lang="ca-ES" sz="1900" spc="-5" dirty="0">
                <a:latin typeface="Calibri"/>
                <a:cs typeface="Calibri"/>
              </a:rPr>
              <a:t>17</a:t>
            </a:r>
            <a:r>
              <a:rPr lang="ca-ES" sz="1900" spc="100" dirty="0">
                <a:latin typeface="Calibri"/>
                <a:cs typeface="Calibri"/>
              </a:rPr>
              <a:t> </a:t>
            </a:r>
            <a:r>
              <a:rPr lang="ca-ES" sz="1900" spc="-15" dirty="0" err="1">
                <a:latin typeface="Calibri"/>
                <a:cs typeface="Calibri"/>
              </a:rPr>
              <a:t>LOEx</a:t>
            </a:r>
            <a:r>
              <a:rPr lang="ca-ES" sz="1900" spc="-15" dirty="0">
                <a:latin typeface="Calibri"/>
                <a:cs typeface="Calibri"/>
              </a:rPr>
              <a:t>,</a:t>
            </a:r>
            <a:r>
              <a:rPr lang="ca-ES" sz="1900" spc="105" dirty="0">
                <a:latin typeface="Calibri"/>
                <a:cs typeface="Calibri"/>
              </a:rPr>
              <a:t> </a:t>
            </a:r>
            <a:r>
              <a:rPr lang="ca-ES" sz="1900" dirty="0">
                <a:latin typeface="Calibri"/>
                <a:cs typeface="Calibri"/>
              </a:rPr>
              <a:t>ha</a:t>
            </a:r>
            <a:r>
              <a:rPr lang="ca-ES" sz="1900" spc="75" dirty="0">
                <a:latin typeface="Calibri"/>
                <a:cs typeface="Calibri"/>
              </a:rPr>
              <a:t> </a:t>
            </a:r>
            <a:r>
              <a:rPr lang="ca-ES" sz="1900" dirty="0">
                <a:latin typeface="Calibri"/>
                <a:cs typeface="Calibri"/>
              </a:rPr>
              <a:t>de</a:t>
            </a:r>
            <a:r>
              <a:rPr lang="ca-ES" sz="1900" spc="70" dirty="0">
                <a:latin typeface="Calibri"/>
                <a:cs typeface="Calibri"/>
              </a:rPr>
              <a:t> </a:t>
            </a:r>
            <a:r>
              <a:rPr lang="ca-ES" sz="1900" spc="-10" dirty="0">
                <a:latin typeface="Calibri"/>
                <a:cs typeface="Calibri"/>
              </a:rPr>
              <a:t>tenir</a:t>
            </a:r>
            <a:r>
              <a:rPr lang="ca-ES" sz="1900" spc="80" dirty="0">
                <a:latin typeface="Calibri"/>
                <a:cs typeface="Calibri"/>
              </a:rPr>
              <a:t> </a:t>
            </a:r>
            <a:r>
              <a:rPr lang="ca-ES" sz="1900" spc="-10" dirty="0">
                <a:latin typeface="Calibri"/>
                <a:cs typeface="Calibri"/>
              </a:rPr>
              <a:t>títol</a:t>
            </a:r>
            <a:r>
              <a:rPr lang="ca-ES" sz="1900" spc="75" dirty="0">
                <a:latin typeface="Calibri"/>
                <a:cs typeface="Calibri"/>
              </a:rPr>
              <a:t> </a:t>
            </a:r>
            <a:r>
              <a:rPr lang="ca-ES" sz="1900" dirty="0">
                <a:latin typeface="Calibri"/>
                <a:cs typeface="Calibri"/>
              </a:rPr>
              <a:t>de</a:t>
            </a:r>
            <a:r>
              <a:rPr lang="ca-ES" sz="1900" spc="70" dirty="0">
                <a:latin typeface="Calibri"/>
                <a:cs typeface="Calibri"/>
              </a:rPr>
              <a:t> </a:t>
            </a:r>
            <a:r>
              <a:rPr lang="ca-ES" sz="1900" spc="-10" dirty="0">
                <a:latin typeface="Calibri"/>
                <a:cs typeface="Calibri"/>
              </a:rPr>
              <a:t>propietat</a:t>
            </a:r>
            <a:r>
              <a:rPr lang="ca-ES" sz="1900" spc="65" dirty="0">
                <a:latin typeface="Calibri"/>
                <a:cs typeface="Calibri"/>
              </a:rPr>
              <a:t> </a:t>
            </a:r>
            <a:r>
              <a:rPr lang="ca-ES" sz="1900" spc="-5" dirty="0">
                <a:latin typeface="Calibri"/>
                <a:cs typeface="Calibri"/>
              </a:rPr>
              <a:t>o</a:t>
            </a:r>
            <a:r>
              <a:rPr lang="ca-ES" sz="1900" spc="110" dirty="0">
                <a:latin typeface="Calibri"/>
                <a:cs typeface="Calibri"/>
              </a:rPr>
              <a:t> </a:t>
            </a:r>
            <a:r>
              <a:rPr lang="ca-ES" sz="1900" dirty="0">
                <a:latin typeface="Calibri"/>
                <a:cs typeface="Calibri"/>
              </a:rPr>
              <a:t>de</a:t>
            </a:r>
            <a:r>
              <a:rPr lang="ca-ES" sz="1900" spc="70" dirty="0">
                <a:latin typeface="Calibri"/>
                <a:cs typeface="Calibri"/>
              </a:rPr>
              <a:t> </a:t>
            </a:r>
            <a:r>
              <a:rPr lang="ca-ES" sz="1900" spc="-5" dirty="0">
                <a:latin typeface="Calibri"/>
                <a:cs typeface="Calibri"/>
              </a:rPr>
              <a:t>lloguer</a:t>
            </a:r>
            <a:r>
              <a:rPr lang="ca-ES" sz="1900" spc="85" dirty="0">
                <a:latin typeface="Calibri"/>
                <a:cs typeface="Calibri"/>
              </a:rPr>
              <a:t> </a:t>
            </a:r>
            <a:r>
              <a:rPr lang="ca-ES" sz="1900" spc="5" dirty="0">
                <a:latin typeface="Calibri"/>
                <a:cs typeface="Calibri"/>
              </a:rPr>
              <a:t>de</a:t>
            </a:r>
            <a:endParaRPr lang="ca-ES" sz="1900" dirty="0">
              <a:latin typeface="Calibri"/>
              <a:cs typeface="Calibri"/>
            </a:endParaRPr>
          </a:p>
          <a:p>
            <a:pPr marL="356870">
              <a:lnSpc>
                <a:spcPts val="2175"/>
              </a:lnSpc>
            </a:pPr>
            <a:r>
              <a:rPr lang="ca-ES" sz="1900" spc="-10" dirty="0">
                <a:latin typeface="Calibri"/>
                <a:cs typeface="Calibri"/>
              </a:rPr>
              <a:t>l’habitatge).</a:t>
            </a:r>
          </a:p>
          <a:p>
            <a:pPr marL="12700">
              <a:lnSpc>
                <a:spcPct val="100000"/>
              </a:lnSpc>
            </a:pPr>
            <a:endParaRPr lang="es-ES" sz="2000" b="1" u="heavy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s-ES" sz="2000" b="1" u="heavy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NOVETATS INTRODUIDES PER LA REFORMA DEL REGLAMENT ¿QUE</a:t>
            </a:r>
            <a:r>
              <a:rPr lang="es-ES" sz="2000" b="1" u="heavy" spc="-4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s-ES" sz="2000" b="1" u="heavy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ES</a:t>
            </a:r>
            <a:r>
              <a:rPr lang="es-ES" sz="2000" b="1" u="heavy" spc="-3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s-ES" sz="2000" b="1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FLEXIBILITZA?</a:t>
            </a:r>
          </a:p>
          <a:p>
            <a:pPr marL="12700">
              <a:lnSpc>
                <a:spcPct val="100000"/>
              </a:lnSpc>
            </a:pPr>
            <a:endParaRPr lang="es-ES" sz="20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756285" lvl="1" indent="-287020"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ca-ES" sz="2000" spc="-10" dirty="0">
                <a:latin typeface="Calibri"/>
                <a:cs typeface="Calibri"/>
              </a:rPr>
              <a:t>Flexibilització dels </a:t>
            </a:r>
            <a:r>
              <a:rPr lang="ca-ES" sz="2000" spc="55" dirty="0">
                <a:latin typeface="Calibri"/>
                <a:cs typeface="Calibri"/>
              </a:rPr>
              <a:t> </a:t>
            </a:r>
            <a:r>
              <a:rPr lang="ca-ES" sz="2000" dirty="0">
                <a:latin typeface="Calibri"/>
                <a:cs typeface="Calibri"/>
              </a:rPr>
              <a:t>mitjans</a:t>
            </a:r>
            <a:r>
              <a:rPr lang="ca-ES" sz="2000" spc="-15" dirty="0">
                <a:latin typeface="Calibri"/>
                <a:cs typeface="Calibri"/>
              </a:rPr>
              <a:t> </a:t>
            </a:r>
            <a:r>
              <a:rPr lang="ca-ES" sz="2000" spc="-10" dirty="0">
                <a:latin typeface="Calibri"/>
                <a:cs typeface="Calibri"/>
              </a:rPr>
              <a:t>econòmics</a:t>
            </a:r>
          </a:p>
          <a:p>
            <a:pPr marL="756285" lvl="1" indent="-287020"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ca-ES" sz="2000" spc="-10" dirty="0">
                <a:latin typeface="Calibri"/>
                <a:cs typeface="Calibri"/>
              </a:rPr>
              <a:t>Residència i treball independent del cònjuge  o parella reagrupats.</a:t>
            </a:r>
          </a:p>
          <a:p>
            <a:pPr marL="356870">
              <a:lnSpc>
                <a:spcPts val="2175"/>
              </a:lnSpc>
            </a:pPr>
            <a:endParaRPr sz="19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3851" y="6433820"/>
            <a:ext cx="57334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*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b="1" spc="55" dirty="0">
                <a:latin typeface="Calibri"/>
                <a:cs typeface="Calibri"/>
              </a:rPr>
              <a:t>IPREM:</a:t>
            </a:r>
            <a:r>
              <a:rPr sz="1200" b="1" spc="75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Indicador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Públic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30" dirty="0">
                <a:latin typeface="Calibri"/>
                <a:cs typeface="Calibri"/>
              </a:rPr>
              <a:t>de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Renda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d’Efectes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55" dirty="0" err="1">
                <a:latin typeface="Calibri"/>
                <a:cs typeface="Calibri"/>
              </a:rPr>
              <a:t>Múltiples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b="1" spc="45" dirty="0">
                <a:latin typeface="Calibri"/>
                <a:cs typeface="Calibri"/>
              </a:rPr>
              <a:t>202</a:t>
            </a:r>
            <a:r>
              <a:rPr lang="es-ES" sz="1200" b="1" spc="45" dirty="0">
                <a:latin typeface="Calibri"/>
                <a:cs typeface="Calibri"/>
              </a:rPr>
              <a:t>2</a:t>
            </a:r>
            <a:r>
              <a:rPr sz="1200" b="1" spc="1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=</a:t>
            </a:r>
            <a:r>
              <a:rPr sz="1200" b="1" spc="110" dirty="0">
                <a:latin typeface="Calibri"/>
                <a:cs typeface="Calibri"/>
              </a:rPr>
              <a:t> </a:t>
            </a:r>
            <a:r>
              <a:rPr sz="1200" b="1" spc="50" dirty="0">
                <a:latin typeface="Calibri"/>
                <a:cs typeface="Calibri"/>
              </a:rPr>
              <a:t>5</a:t>
            </a:r>
            <a:r>
              <a:rPr lang="es-ES" sz="1200" b="1" spc="50" dirty="0">
                <a:latin typeface="Calibri"/>
                <a:cs typeface="Calibri"/>
              </a:rPr>
              <a:t>79</a:t>
            </a:r>
            <a:r>
              <a:rPr sz="1200" b="1" spc="50" dirty="0">
                <a:latin typeface="Calibri"/>
                <a:cs typeface="Calibri"/>
              </a:rPr>
              <a:t>,90</a:t>
            </a:r>
            <a:r>
              <a:rPr sz="1200" b="1" spc="13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euros/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mes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5799" y="457200"/>
            <a:ext cx="11049001" cy="6092052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06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es-ES" sz="2000" spc="-10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ca-ES" sz="2000" b="1" spc="-10" dirty="0">
                <a:solidFill>
                  <a:srgbClr val="C00000"/>
                </a:solidFill>
                <a:latin typeface="Calibri"/>
                <a:cs typeface="Calibri"/>
              </a:rPr>
              <a:t>Minoració de les quanties en la sol·licitud d’autorització:</a:t>
            </a:r>
          </a:p>
          <a:p>
            <a:pPr marL="1206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ca-ES" sz="2000" b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ca-ES" sz="2000" b="1" spc="-10" dirty="0">
                <a:latin typeface="Calibri"/>
                <a:cs typeface="Calibri"/>
              </a:rPr>
              <a:t>Quant hi ha menors a càrrec, es té en compte:</a:t>
            </a:r>
          </a:p>
          <a:p>
            <a:pPr marL="812165" lvl="1" indent="-342900">
              <a:buFont typeface="Wingdings" panose="05000000000000000000" pitchFamily="2" charset="2"/>
              <a:buChar char="ü"/>
              <a:tabLst>
                <a:tab pos="299085" algn="l"/>
                <a:tab pos="299720" algn="l"/>
              </a:tabLst>
            </a:pPr>
            <a:r>
              <a:rPr lang="ca-ES" sz="2000" spc="-10" dirty="0">
                <a:latin typeface="Calibri"/>
                <a:cs typeface="Calibri"/>
              </a:rPr>
              <a:t>L'interès superior del menor</a:t>
            </a:r>
          </a:p>
          <a:p>
            <a:pPr marL="812165" lvl="1" indent="-342900">
              <a:buFont typeface="Wingdings" panose="05000000000000000000" pitchFamily="2" charset="2"/>
              <a:buChar char="ü"/>
              <a:tabLst>
                <a:tab pos="299085" algn="l"/>
                <a:tab pos="299720" algn="l"/>
              </a:tabLst>
            </a:pPr>
            <a:r>
              <a:rPr lang="ca-ES" sz="2000" spc="-10" dirty="0">
                <a:latin typeface="Calibri"/>
                <a:cs typeface="Calibri"/>
              </a:rPr>
              <a:t>Es valora l’edat,  el desenvolupament físic , emocional del reagrupat i la relació amb el reagrupant etc..</a:t>
            </a:r>
          </a:p>
          <a:p>
            <a:pPr marL="1206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ca-ES" sz="2000" spc="-1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ca-ES" sz="2000" b="1" spc="-10" dirty="0">
                <a:latin typeface="Calibri"/>
                <a:cs typeface="Calibri"/>
              </a:rPr>
              <a:t>Quant es tracte de familiars a càrrec per</a:t>
            </a:r>
            <a:r>
              <a:rPr lang="ca-ES" sz="2000" spc="-10" dirty="0">
                <a:latin typeface="Calibri"/>
                <a:cs typeface="Calibri"/>
              </a:rPr>
              <a:t>:</a:t>
            </a:r>
          </a:p>
          <a:p>
            <a:pPr marL="812165" lvl="1" indent="-342900">
              <a:buFont typeface="Wingdings" panose="05000000000000000000" pitchFamily="2" charset="2"/>
              <a:buChar char="ü"/>
              <a:tabLst>
                <a:tab pos="299085" algn="l"/>
                <a:tab pos="299720" algn="l"/>
              </a:tabLst>
            </a:pPr>
            <a:r>
              <a:rPr lang="ca-ES" sz="2000" spc="-10" dirty="0">
                <a:latin typeface="Calibri"/>
                <a:cs typeface="Calibri"/>
              </a:rPr>
              <a:t>Raons humanitàries </a:t>
            </a:r>
          </a:p>
          <a:p>
            <a:pPr marL="812165" lvl="1" indent="-342900">
              <a:buFont typeface="Wingdings" panose="05000000000000000000" pitchFamily="2" charset="2"/>
              <a:buChar char="ü"/>
              <a:tabLst>
                <a:tab pos="299085" algn="l"/>
                <a:tab pos="299720" algn="l"/>
              </a:tabLst>
            </a:pPr>
            <a:r>
              <a:rPr lang="ca-ES" sz="2000" spc="-10" dirty="0">
                <a:latin typeface="Calibri"/>
                <a:cs typeface="Calibri"/>
              </a:rPr>
              <a:t>Informe de la Direcció General de Migracions.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ca-ES"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ca-ES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</a:t>
            </a:r>
            <a:r>
              <a:rPr lang="ca-ES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ca-ES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ES</a:t>
            </a:r>
            <a:r>
              <a:rPr lang="ca-ES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ca-ES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GRADUA</a:t>
            </a:r>
            <a:r>
              <a:rPr lang="ca-ES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ca-ES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lang="ca-ES" b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ca-ES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FLEXIBILITZACIÓ?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ca-ES" sz="2000" dirty="0">
              <a:latin typeface="Calibri"/>
              <a:cs typeface="Calibri"/>
            </a:endParaRPr>
          </a:p>
          <a:p>
            <a:pPr marL="469900" lvl="1"/>
            <a:r>
              <a:rPr lang="ca-ES" sz="2000" dirty="0">
                <a:solidFill>
                  <a:srgbClr val="C00000"/>
                </a:solidFill>
                <a:latin typeface="Calibri"/>
                <a:cs typeface="Calibri"/>
              </a:rPr>
              <a:t>1er </a:t>
            </a:r>
            <a:r>
              <a:rPr lang="ca-ES" sz="2000" spc="-10" dirty="0">
                <a:latin typeface="Calibri"/>
                <a:cs typeface="Calibri"/>
              </a:rPr>
              <a:t>Mitjans econòmics estables iguals o superiors al SMI (1080 euros /mes) .</a:t>
            </a:r>
          </a:p>
          <a:p>
            <a:pPr marL="469900" lvl="1"/>
            <a:endParaRPr lang="ca-ES" sz="2000" dirty="0">
              <a:latin typeface="Calibri"/>
              <a:cs typeface="Calibri"/>
            </a:endParaRPr>
          </a:p>
          <a:p>
            <a:pPr marL="469900" lvl="1"/>
            <a:r>
              <a:rPr lang="ca-ES" sz="2000" dirty="0">
                <a:solidFill>
                  <a:srgbClr val="C00000"/>
                </a:solidFill>
                <a:latin typeface="Calibri"/>
                <a:cs typeface="Calibri"/>
              </a:rPr>
              <a:t>2on</a:t>
            </a:r>
            <a:r>
              <a:rPr lang="ca-ES" sz="2000" spc="5" dirty="0">
                <a:latin typeface="Calibri"/>
                <a:cs typeface="Calibri"/>
              </a:rPr>
              <a:t> o bé 110% de la quantia del Ingrés Mínim Vital  en quantia anual per reagrupar a un menor.</a:t>
            </a:r>
          </a:p>
          <a:p>
            <a:pPr marL="469900" lvl="1"/>
            <a:endParaRPr lang="ca-ES" sz="2000" spc="5" dirty="0">
              <a:latin typeface="Calibri"/>
              <a:cs typeface="Calibri"/>
            </a:endParaRPr>
          </a:p>
          <a:p>
            <a:pPr marL="469900" lvl="1"/>
            <a:r>
              <a:rPr lang="ca-ES" sz="2000" spc="5" dirty="0">
                <a:solidFill>
                  <a:srgbClr val="C00000"/>
                </a:solidFill>
                <a:latin typeface="Calibri"/>
                <a:cs typeface="Calibri"/>
              </a:rPr>
              <a:t>3er </a:t>
            </a:r>
            <a:r>
              <a:rPr lang="ca-ES" sz="2000" spc="5" dirty="0">
                <a:latin typeface="Calibri"/>
                <a:cs typeface="Calibri"/>
              </a:rPr>
              <a:t>o bé 10% addicional per cada menor fins un màxim de 150% de la quantia del Ingrés Mínim Vital.</a:t>
            </a:r>
          </a:p>
          <a:p>
            <a:pPr marL="12700">
              <a:lnSpc>
                <a:spcPct val="100000"/>
              </a:lnSpc>
            </a:pPr>
            <a:endParaRPr sz="1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BE845-4D02-E49D-B87B-E0511116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58" y="932349"/>
            <a:ext cx="11217149" cy="369332"/>
          </a:xfrm>
        </p:spPr>
        <p:txBody>
          <a:bodyPr wrap="square" lIns="0" tIns="0" rIns="0" bIns="0" anchor="t">
            <a:spAutoFit/>
          </a:bodyPr>
          <a:lstStyle/>
          <a:p>
            <a:pPr marL="12700"/>
            <a:r>
              <a:rPr lang="ca-ES" sz="2400" b="1" dirty="0"/>
              <a:t>Requisits econòmics </a:t>
            </a:r>
            <a:r>
              <a:rPr lang="ca-ES" sz="2400" b="1" dirty="0" err="1"/>
              <a:t>reagrupament</a:t>
            </a:r>
            <a:r>
              <a:rPr lang="ca-ES" sz="2400" b="1" dirty="0"/>
              <a:t> familiar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D0E88F-1F2D-E1D8-542E-707ADC87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589996"/>
            <a:ext cx="10836150" cy="1107996"/>
          </a:xfrm>
        </p:spPr>
        <p:txBody>
          <a:bodyPr wrap="square" lIns="0" tIns="0" rIns="0" bIns="0" anchor="t">
            <a:spAutoFit/>
          </a:bodyPr>
          <a:lstStyle/>
          <a:p>
            <a:pPr marL="12700">
              <a:lnSpc>
                <a:spcPct val="100000"/>
              </a:lnSpc>
            </a:pPr>
            <a:endParaRPr lang="es-ES" sz="1800" b="1" u="heavy" spc="-5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s-ES" sz="1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endParaRPr lang="ca-ES" sz="1800" spc="-10" dirty="0">
              <a:latin typeface="Calibri"/>
              <a:cs typeface="Calibri"/>
            </a:endParaRPr>
          </a:p>
          <a:p>
            <a:endParaRPr lang="ca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254B284-5E76-0644-29B9-4DB696CB1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962" y="1600200"/>
            <a:ext cx="9300070" cy="38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BE845-4D02-E49D-B87B-E0511116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13349"/>
            <a:ext cx="11217149" cy="369332"/>
          </a:xfrm>
        </p:spPr>
        <p:txBody>
          <a:bodyPr wrap="square" lIns="0" tIns="0" rIns="0" bIns="0" anchor="t">
            <a:spAutoFit/>
          </a:bodyPr>
          <a:lstStyle/>
          <a:p>
            <a:pPr marL="12700"/>
            <a:r>
              <a:rPr kumimoji="0" lang="ca-ES" sz="2400" b="1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Residència i treball independent del </a:t>
            </a:r>
            <a:r>
              <a:rPr lang="ca-ES" sz="2400" b="1" dirty="0">
                <a:solidFill>
                  <a:srgbClr val="C00000"/>
                </a:solidFill>
              </a:rPr>
              <a:t>cònjuge </a:t>
            </a:r>
            <a:r>
              <a:rPr kumimoji="0" lang="ca-ES" sz="2400" b="1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 parella reagrupats</a:t>
            </a:r>
            <a:r>
              <a:rPr lang="ca-ES" sz="2400" b="1" dirty="0">
                <a:solidFill>
                  <a:srgbClr val="C00000"/>
                </a:solidFill>
              </a:rPr>
              <a:t> </a:t>
            </a:r>
            <a:endParaRPr lang="ca-ES" b="1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D0E88F-1F2D-E1D8-542E-707ADC87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589996"/>
            <a:ext cx="10836150" cy="2954655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endParaRPr lang="es-ES" sz="1800" b="1" u="heavy" spc="-5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s-ES" sz="1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ca-ES" sz="2000" b="1" dirty="0"/>
              <a:t>Contracte de feina amb retribució igual o superior al SMI. </a:t>
            </a:r>
            <a:endParaRPr lang="ca-ES" sz="2000" dirty="0"/>
          </a:p>
          <a:p>
            <a:endParaRPr lang="ca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 dirty="0"/>
              <a:t>En pot presentar </a:t>
            </a:r>
            <a:r>
              <a:rPr lang="ca-ES" sz="2000" b="1" dirty="0"/>
              <a:t>un o  més contractes de  treball amb una retribució no inferior al SMI.</a:t>
            </a:r>
          </a:p>
          <a:p>
            <a:endParaRPr lang="ca-E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 b="1" dirty="0"/>
              <a:t>La renovació </a:t>
            </a:r>
            <a:r>
              <a:rPr lang="ca-ES" sz="2000" dirty="0"/>
              <a:t>de la residencia per reagrupament familiar</a:t>
            </a:r>
            <a:r>
              <a:rPr lang="ca-ES" sz="2000" b="1" dirty="0"/>
              <a:t> habilita a treballar per compte aliena i per compte propi.</a:t>
            </a: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endParaRPr lang="ca-ES" sz="1800" spc="-10" dirty="0">
              <a:latin typeface="Calibri"/>
              <a:cs typeface="Calibri"/>
            </a:endParaRP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81459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1" y="614314"/>
            <a:ext cx="4497070" cy="106362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/>
              <a:t>Menors</a:t>
            </a:r>
            <a:r>
              <a:rPr spc="-105" dirty="0"/>
              <a:t> </a:t>
            </a:r>
            <a:r>
              <a:rPr spc="5" dirty="0"/>
              <a:t>nascuts</a:t>
            </a:r>
            <a:r>
              <a:rPr spc="-85" dirty="0"/>
              <a:t> </a:t>
            </a:r>
            <a:r>
              <a:rPr spc="5" dirty="0"/>
              <a:t>a</a:t>
            </a:r>
            <a:r>
              <a:rPr spc="-30" dirty="0"/>
              <a:t> </a:t>
            </a:r>
            <a:r>
              <a:rPr spc="-15" dirty="0"/>
              <a:t>Espanya</a:t>
            </a:r>
          </a:p>
          <a:p>
            <a:pPr marL="69850">
              <a:lnSpc>
                <a:spcPct val="100000"/>
              </a:lnSpc>
              <a:spcBef>
                <a:spcPts val="555"/>
              </a:spcBef>
            </a:pP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Art</a:t>
            </a:r>
            <a:r>
              <a:rPr sz="2400" b="1" spc="-5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185</a:t>
            </a:r>
            <a:r>
              <a:rPr sz="2400" b="1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85858"/>
                </a:solidFill>
                <a:latin typeface="Calibri"/>
                <a:cs typeface="Calibri"/>
              </a:rPr>
              <a:t>ReLOEx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851" y="2010917"/>
            <a:ext cx="10581640" cy="4081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Adquiriran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automàticament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-15" dirty="0">
                <a:latin typeface="Calibri"/>
                <a:cs typeface="Calibri"/>
              </a:rPr>
              <a:t>mateixa</a:t>
            </a:r>
            <a:r>
              <a:rPr sz="2400" spc="-5" dirty="0">
                <a:latin typeface="Calibri"/>
                <a:cs typeface="Calibri"/>
              </a:rPr>
              <a:t> autorització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</a:t>
            </a:r>
            <a:r>
              <a:rPr sz="2400" spc="-5" dirty="0">
                <a:latin typeface="Calibri"/>
                <a:cs typeface="Calibri"/>
              </a:rPr>
              <a:t> residència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que tingui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qualsevol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dels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seus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progenitors.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</a:pPr>
            <a:r>
              <a:rPr sz="24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PRESENTACIÓ</a:t>
            </a:r>
            <a:r>
              <a:rPr sz="2400" b="1" u="heavy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SOL.LICITUD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 marL="356870" marR="604520" indent="-344805">
              <a:lnSpc>
                <a:spcPct val="100000"/>
              </a:lnSpc>
              <a:spcBef>
                <a:spcPts val="1945"/>
              </a:spcBef>
              <a:buClr>
                <a:srgbClr val="930081"/>
              </a:buClr>
              <a:buFont typeface="Wingdings"/>
              <a:buChar char=""/>
              <a:tabLst>
                <a:tab pos="357505" algn="l"/>
              </a:tabLst>
            </a:pPr>
            <a:r>
              <a:rPr sz="2400" spc="-5" dirty="0">
                <a:latin typeface="Calibri"/>
                <a:cs typeface="Calibri"/>
              </a:rPr>
              <a:t>Sí,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partir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moment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naixement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quan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pare/mare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adquireixin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10" dirty="0">
                <a:latin typeface="Calibri"/>
                <a:cs typeface="Calibri"/>
              </a:rPr>
              <a:t> seva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autorització.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930081"/>
              </a:buClr>
              <a:buFont typeface="Wingdings"/>
              <a:buChar char=""/>
            </a:pP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970"/>
              </a:spcBef>
              <a:buClr>
                <a:srgbClr val="930081"/>
              </a:buClr>
              <a:buFont typeface="Wingdings"/>
              <a:buChar char=""/>
              <a:tabLst>
                <a:tab pos="357505" algn="l"/>
              </a:tabLst>
            </a:pPr>
            <a:r>
              <a:rPr sz="2400" dirty="0">
                <a:latin typeface="Calibri"/>
                <a:cs typeface="Calibri"/>
              </a:rPr>
              <a:t>No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s’exigeixen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requisits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del </a:t>
            </a:r>
            <a:r>
              <a:rPr sz="2400" spc="-5" dirty="0">
                <a:latin typeface="Calibri"/>
                <a:cs typeface="Calibri"/>
              </a:rPr>
              <a:t>reagrupament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1" y="614314"/>
            <a:ext cx="5033010" cy="106362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/>
              <a:t>Menors</a:t>
            </a:r>
            <a:r>
              <a:rPr spc="-100" dirty="0"/>
              <a:t> </a:t>
            </a:r>
            <a:r>
              <a:rPr spc="10" dirty="0"/>
              <a:t>no</a:t>
            </a:r>
            <a:r>
              <a:rPr spc="-45" dirty="0"/>
              <a:t> </a:t>
            </a:r>
            <a:r>
              <a:rPr spc="5" dirty="0"/>
              <a:t>nascuts</a:t>
            </a:r>
            <a:r>
              <a:rPr spc="-80" dirty="0"/>
              <a:t> </a:t>
            </a:r>
            <a:r>
              <a:rPr spc="5" dirty="0"/>
              <a:t>a</a:t>
            </a:r>
            <a:r>
              <a:rPr spc="-25" dirty="0"/>
              <a:t> </a:t>
            </a:r>
            <a:r>
              <a:rPr spc="-15" dirty="0"/>
              <a:t>Espanya</a:t>
            </a:r>
          </a:p>
          <a:p>
            <a:pPr marL="78740">
              <a:lnSpc>
                <a:spcPct val="100000"/>
              </a:lnSpc>
              <a:spcBef>
                <a:spcPts val="555"/>
              </a:spcBef>
            </a:pP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Art</a:t>
            </a:r>
            <a:r>
              <a:rPr sz="2400" b="1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186</a:t>
            </a:r>
            <a:r>
              <a:rPr sz="2400" b="1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85858"/>
                </a:solidFill>
                <a:latin typeface="Calibri"/>
                <a:cs typeface="Calibri"/>
              </a:rPr>
              <a:t>ReLOEx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1981200"/>
            <a:ext cx="10217785" cy="3783965"/>
          </a:xfrm>
          <a:prstGeom prst="rect">
            <a:avLst/>
          </a:prstGeom>
        </p:spPr>
        <p:txBody>
          <a:bodyPr vert="horz" wrap="square" lIns="0" tIns="1143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REQUISITS: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Clr>
                <a:srgbClr val="930081"/>
              </a:buClr>
              <a:buFont typeface="Courier New"/>
              <a:buChar char="o"/>
              <a:tabLst>
                <a:tab pos="357505" algn="l"/>
              </a:tabLst>
            </a:pPr>
            <a:r>
              <a:rPr sz="2000" spc="-10" dirty="0">
                <a:latin typeface="Calibri"/>
                <a:cs typeface="Calibri"/>
              </a:rPr>
              <a:t>Permanència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continuada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España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període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mínim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2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anys.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930081"/>
              </a:buClr>
              <a:buFont typeface="Courier New"/>
              <a:buChar char="o"/>
            </a:pPr>
            <a:endParaRPr sz="2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730"/>
              </a:spcBef>
              <a:buClr>
                <a:srgbClr val="930081"/>
              </a:buClr>
              <a:buFont typeface="Courier New"/>
              <a:buChar char="o"/>
              <a:tabLst>
                <a:tab pos="357505" algn="l"/>
              </a:tabLst>
            </a:pPr>
            <a:r>
              <a:rPr sz="2000" spc="-15" dirty="0">
                <a:latin typeface="Calibri"/>
                <a:cs typeface="Calibri"/>
              </a:rPr>
              <a:t>Certificat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d’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escolarització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durant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permanència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España</a:t>
            </a:r>
            <a:r>
              <a:rPr sz="2000" spc="-10" dirty="0">
                <a:latin typeface="Calibri"/>
                <a:cs typeface="Calibri"/>
              </a:rPr>
              <a:t> en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edat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d’escolarització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obligatòria.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930081"/>
              </a:buClr>
              <a:buFont typeface="Courier New"/>
              <a:buChar char="o"/>
            </a:pPr>
            <a:endParaRPr sz="2200">
              <a:latin typeface="Calibri"/>
              <a:cs typeface="Calibri"/>
            </a:endParaRPr>
          </a:p>
          <a:p>
            <a:pPr marL="356870" indent="-344805">
              <a:spcBef>
                <a:spcPts val="1710"/>
              </a:spcBef>
              <a:buClr>
                <a:srgbClr val="930081"/>
              </a:buClr>
              <a:buFont typeface="Courier New"/>
              <a:buChar char="o"/>
              <a:tabLst>
                <a:tab pos="357505" algn="l"/>
              </a:tabLst>
            </a:pPr>
            <a:r>
              <a:rPr sz="2000" spc="-25" dirty="0">
                <a:latin typeface="Calibri"/>
                <a:cs typeface="Calibri"/>
              </a:rPr>
              <a:t>Pare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mare</a:t>
            </a:r>
            <a:r>
              <a:rPr lang="en-US" sz="2000" spc="35" dirty="0">
                <a:latin typeface="Calibri"/>
                <a:cs typeface="Calibri"/>
              </a:rPr>
              <a:t> </a:t>
            </a:r>
            <a:r>
              <a:rPr lang="ca-ES" sz="2000" b="1" spc="-10" dirty="0">
                <a:latin typeface="Calibri"/>
                <a:cs typeface="Calibri"/>
              </a:rPr>
              <a:t> </a:t>
            </a:r>
            <a:r>
              <a:rPr lang="ca-ES" sz="2000" dirty="0">
                <a:latin typeface="Calibri"/>
                <a:cs typeface="Calibri"/>
              </a:rPr>
              <a:t>han</a:t>
            </a:r>
            <a:r>
              <a:rPr lang="ca-ES" sz="2000" spc="-10" dirty="0">
                <a:latin typeface="Calibri"/>
                <a:cs typeface="Calibri"/>
              </a:rPr>
              <a:t> </a:t>
            </a:r>
            <a:r>
              <a:rPr lang="ca-ES" sz="2000" spc="-5" dirty="0">
                <a:latin typeface="Calibri"/>
                <a:cs typeface="Calibri"/>
              </a:rPr>
              <a:t>de</a:t>
            </a:r>
            <a:r>
              <a:rPr lang="ca-ES" sz="2000" spc="25" dirty="0">
                <a:latin typeface="Calibri"/>
                <a:cs typeface="Calibri"/>
              </a:rPr>
              <a:t> </a:t>
            </a:r>
            <a:r>
              <a:rPr lang="ca-ES" sz="2000" spc="-10" dirty="0">
                <a:latin typeface="Calibri"/>
                <a:cs typeface="Calibri"/>
              </a:rPr>
              <a:t>tenir</a:t>
            </a:r>
            <a:r>
              <a:rPr lang="ca-ES" sz="2000" spc="10" dirty="0">
                <a:latin typeface="Calibri"/>
                <a:cs typeface="Calibri"/>
              </a:rPr>
              <a:t> </a:t>
            </a:r>
            <a:r>
              <a:rPr lang="ca-ES" sz="2000" spc="-15" dirty="0">
                <a:latin typeface="Calibri"/>
                <a:cs typeface="Calibri"/>
              </a:rPr>
              <a:t>l’autorització</a:t>
            </a:r>
            <a:r>
              <a:rPr lang="ca-ES" sz="2000" spc="35" dirty="0">
                <a:latin typeface="Calibri"/>
                <a:cs typeface="Calibri"/>
              </a:rPr>
              <a:t> </a:t>
            </a:r>
            <a:r>
              <a:rPr lang="ca-ES" sz="2000" spc="-5" dirty="0">
                <a:latin typeface="Calibri"/>
                <a:cs typeface="Calibri"/>
              </a:rPr>
              <a:t>de</a:t>
            </a:r>
            <a:r>
              <a:rPr lang="ca-ES" sz="2000" spc="-15" dirty="0">
                <a:latin typeface="Calibri"/>
                <a:cs typeface="Calibri"/>
              </a:rPr>
              <a:t> </a:t>
            </a:r>
            <a:r>
              <a:rPr lang="ca-ES" sz="2000" b="1" spc="-10" dirty="0">
                <a:latin typeface="Calibri"/>
                <a:cs typeface="Calibri"/>
              </a:rPr>
              <a:t>residència</a:t>
            </a:r>
            <a:r>
              <a:rPr lang="ca-ES" sz="2000" b="1" spc="5" dirty="0">
                <a:latin typeface="Calibri"/>
                <a:cs typeface="Calibri"/>
              </a:rPr>
              <a:t> </a:t>
            </a:r>
            <a:r>
              <a:rPr lang="ca-ES" sz="2000" b="1" spc="-10" dirty="0">
                <a:latin typeface="Calibri"/>
                <a:cs typeface="Calibri"/>
              </a:rPr>
              <a:t>renovada o en tràmit </a:t>
            </a:r>
            <a:r>
              <a:rPr lang="en-US" sz="2000" b="1" spc="-10" dirty="0">
                <a:latin typeface="Calibri"/>
                <a:cs typeface="Calibri"/>
              </a:rPr>
              <a:t>de</a:t>
            </a:r>
            <a:r>
              <a:rPr lang="ca-ES" sz="2000" b="1" spc="-10" dirty="0">
                <a:latin typeface="Calibri"/>
                <a:cs typeface="Calibri"/>
              </a:rPr>
              <a:t> renovació.</a:t>
            </a:r>
          </a:p>
          <a:p>
            <a:pPr>
              <a:lnSpc>
                <a:spcPct val="100000"/>
              </a:lnSpc>
              <a:buClr>
                <a:srgbClr val="930081"/>
              </a:buClr>
              <a:buFont typeface="Courier New"/>
              <a:buChar char="o"/>
            </a:pPr>
            <a:endParaRPr sz="2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715"/>
              </a:spcBef>
              <a:buClr>
                <a:srgbClr val="930081"/>
              </a:buClr>
              <a:buFont typeface="Courier New"/>
              <a:buChar char="o"/>
              <a:tabLst>
                <a:tab pos="357505" algn="l"/>
              </a:tabLst>
            </a:pPr>
            <a:r>
              <a:rPr sz="2000" spc="-20" dirty="0">
                <a:latin typeface="Calibri"/>
                <a:cs typeface="Calibri"/>
              </a:rPr>
              <a:t>Pare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complir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els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requisits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econòmics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 </a:t>
            </a:r>
            <a:r>
              <a:rPr sz="2000" b="1" dirty="0">
                <a:latin typeface="Calibri"/>
                <a:cs typeface="Calibri"/>
              </a:rPr>
              <a:t>d’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allotjament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del</a:t>
            </a:r>
            <a:r>
              <a:rPr sz="2000" b="1" spc="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reagrupament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familiar.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5D41FDE53ED14098EEE7077E2EAB5E" ma:contentTypeVersion="16" ma:contentTypeDescription="Crear nuevo documento." ma:contentTypeScope="" ma:versionID="a7fb270c0f7c21dc8d1039e2546f7177">
  <xsd:schema xmlns:xsd="http://www.w3.org/2001/XMLSchema" xmlns:xs="http://www.w3.org/2001/XMLSchema" xmlns:p="http://schemas.microsoft.com/office/2006/metadata/properties" xmlns:ns2="627a6ecc-1f32-48dd-bf34-fb748f5f5317" xmlns:ns3="576a7d79-ff78-466e-942d-5c1bf23a639b" targetNamespace="http://schemas.microsoft.com/office/2006/metadata/properties" ma:root="true" ma:fieldsID="027ba0098c8b2154727930d74d3c84eb" ns2:_="" ns3:_="">
    <xsd:import namespace="627a6ecc-1f32-48dd-bf34-fb748f5f5317"/>
    <xsd:import namespace="576a7d79-ff78-466e-942d-5c1bf23a63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a6ecc-1f32-48dd-bf34-fb748f5f53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2ab03fdc-d9b5-41a5-8a9b-a98eadc24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a7d79-ff78-466e-942d-5c1bf23a63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fe6ff1-5cbe-4dc0-b089-1718b4d5baa7}" ma:internalName="TaxCatchAll" ma:showField="CatchAllData" ma:web="576a7d79-ff78-466e-942d-5c1bf23a63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152071-FDF5-4AC9-813D-1AB946D87B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a6ecc-1f32-48dd-bf34-fb748f5f5317"/>
    <ds:schemaRef ds:uri="576a7d79-ff78-466e-942d-5c1bf23a6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2746CD-94ED-4BE2-A834-086EA67C2A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559</Words>
  <Application>Microsoft Office PowerPoint</Application>
  <PresentationFormat>Panorámica</PresentationFormat>
  <Paragraphs>90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Arial MT</vt:lpstr>
      <vt:lpstr>Calibri</vt:lpstr>
      <vt:lpstr>Courier New</vt:lpstr>
      <vt:lpstr>Wingdings</vt:lpstr>
      <vt:lpstr>Office Theme</vt:lpstr>
      <vt:lpstr>1_Office Theme</vt:lpstr>
      <vt:lpstr>Presentación de PowerPoint</vt:lpstr>
      <vt:lpstr>Presentación de PowerPoint</vt:lpstr>
      <vt:lpstr>Reagrupament familiar</vt:lpstr>
      <vt:lpstr>Requisits reagrupament familiar</vt:lpstr>
      <vt:lpstr>Presentación de PowerPoint</vt:lpstr>
      <vt:lpstr>Requisits econòmics reagrupament familiar</vt:lpstr>
      <vt:lpstr>Residència i treball independent del cònjuge o parella reagrupats </vt:lpstr>
      <vt:lpstr>Menors nascuts a Espanya Art 185 ReLOEx</vt:lpstr>
      <vt:lpstr>Menors no nascuts a Espanya Art 186 ReLOEx</vt:lpstr>
      <vt:lpstr>GRÀCIES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Aguiló</dc:creator>
  <cp:lastModifiedBy>Sanae El Makrini</cp:lastModifiedBy>
  <cp:revision>117</cp:revision>
  <dcterms:created xsi:type="dcterms:W3CDTF">2022-09-15T10:35:30Z</dcterms:created>
  <dcterms:modified xsi:type="dcterms:W3CDTF">2023-03-06T11:49:34Z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2022-09-15T00:00:00Z</vt:filetime>
  </property>
</Properties>
</file>