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11_F4ACCE39.xml" ContentType="application/vnd.ms-powerpoint.comments+xml"/>
  <Override PartName="/ppt/comments/modernComment_112_DB95B38D.xml" ContentType="application/vnd.ms-powerpoint.comments+xml"/>
  <Override PartName="/ppt/comments/modernComment_116_51293AC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7" r:id="rId5"/>
    <p:sldId id="285" r:id="rId6"/>
    <p:sldId id="273" r:id="rId7"/>
    <p:sldId id="260" r:id="rId8"/>
    <p:sldId id="274" r:id="rId9"/>
    <p:sldId id="275" r:id="rId10"/>
    <p:sldId id="276" r:id="rId11"/>
    <p:sldId id="277" r:id="rId12"/>
    <p:sldId id="284" r:id="rId13"/>
    <p:sldId id="278" r:id="rId14"/>
    <p:sldId id="281" r:id="rId15"/>
    <p:sldId id="280" r:id="rId16"/>
    <p:sldId id="282" r:id="rId17"/>
    <p:sldId id="272" r:id="rId18"/>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96040A-FEEC-326D-E30E-62B1A40AD490}" name="Montserrat Pibernat" initials="MP" userId="d8f956d7a46d74b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1F6"/>
    <a:srgbClr val="212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46" autoAdjust="0"/>
    <p:restoredTop sz="94660"/>
  </p:normalViewPr>
  <p:slideViewPr>
    <p:cSldViewPr snapToGrid="0">
      <p:cViewPr varScale="1">
        <p:scale>
          <a:sx n="130" d="100"/>
          <a:sy n="130" d="100"/>
        </p:scale>
        <p:origin x="200" y="640"/>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11_F4ACCE39.xml><?xml version="1.0" encoding="utf-8"?>
<p188:cmLst xmlns:a="http://schemas.openxmlformats.org/drawingml/2006/main" xmlns:r="http://schemas.openxmlformats.org/officeDocument/2006/relationships" xmlns:p188="http://schemas.microsoft.com/office/powerpoint/2018/8/main">
  <p188:cm id="{351792F4-2A46-4A54-9C76-986336494DDC}" authorId="{D196040A-FEEC-326D-E30E-62B1A40AD490}" created="2024-01-26T17:45:27.448">
    <ac:deMkLst xmlns:ac="http://schemas.microsoft.com/office/drawing/2013/main/command">
      <pc:docMk xmlns:pc="http://schemas.microsoft.com/office/powerpoint/2013/main/command"/>
      <pc:sldMk xmlns:pc="http://schemas.microsoft.com/office/powerpoint/2013/main/command" cId="4104965689" sldId="273"/>
      <ac:picMk id="19" creationId="{6B152EBB-D786-A54D-834A-33DF2EACF551}"/>
    </ac:deMkLst>
    <p188:txBody>
      <a:bodyPr/>
      <a:lstStyle/>
      <a:p>
        <a:r>
          <a:rPr lang="ca-ES"/>
          <a:t>Traducció de la pantalla
¿Pero no va a ser complicado? Yo creo que ya somos una entidad moderna y es mejor utilizar un lenguaje sencillo y comprensible, como hemos hecho hasta ahora.
¡No os preocupéis! El lenguaje seguirá siendo sencillo pero incluiremos la perspectiva de género para que sea realmente un lenguaje con el que todo el mundo se pueda sentir cómodo y representado.
Pero… Co</a:t>
        </a:r>
      </a:p>
    </p188:txBody>
  </p188:cm>
</p188:cmLst>
</file>

<file path=ppt/comments/modernComment_112_DB95B38D.xml><?xml version="1.0" encoding="utf-8"?>
<p188:cmLst xmlns:a="http://schemas.openxmlformats.org/drawingml/2006/main" xmlns:r="http://schemas.openxmlformats.org/officeDocument/2006/relationships" xmlns:p188="http://schemas.microsoft.com/office/powerpoint/2018/8/main">
  <p188:cm id="{4C1813A7-95BC-4E9F-B16B-5E42C76CA794}" authorId="{D196040A-FEEC-326D-E30E-62B1A40AD490}" created="2024-01-26T17:59:59.334">
    <ac:txMkLst xmlns:ac="http://schemas.microsoft.com/office/drawing/2013/main/command">
      <pc:docMk xmlns:pc="http://schemas.microsoft.com/office/powerpoint/2013/main/command"/>
      <pc:sldMk xmlns:pc="http://schemas.microsoft.com/office/powerpoint/2013/main/command" cId="3684021133" sldId="274"/>
      <ac:spMk id="4" creationId="{301905F4-53FF-4230-B94A-00F0C199BEB6}"/>
      <ac:txMk cp="0">
        <ac:context len="129" hash="434233713"/>
      </ac:txMk>
    </ac:txMkLst>
    <p188:pos x="2392647" y="210072"/>
    <p188:txBody>
      <a:bodyPr/>
      <a:lstStyle/>
      <a:p>
        <a:r>
          <a:rPr lang="ca-ES"/>
          <a:t>En castellà no es diu "los infantes" 
O busquem un altre exemple o l'eliminem...</a:t>
        </a:r>
      </a:p>
    </p188:txBody>
  </p188:cm>
  <p188:cm id="{04829F9F-2453-4168-BE2A-044BFB2285E0}" authorId="{D196040A-FEEC-326D-E30E-62B1A40AD490}" created="2024-01-26T18:00:42.151">
    <ac:txMkLst xmlns:ac="http://schemas.microsoft.com/office/drawing/2013/main/command">
      <pc:docMk xmlns:pc="http://schemas.microsoft.com/office/powerpoint/2013/main/command"/>
      <pc:sldMk xmlns:pc="http://schemas.microsoft.com/office/powerpoint/2013/main/command" cId="3684021133" sldId="274"/>
      <ac:spMk id="3" creationId="{1F9165A0-002B-409C-B6FA-7DFF0E4CDC70}"/>
      <ac:txMk cp="110" len="19">
        <ac:context len="206" hash="3311419108"/>
      </ac:txMk>
    </ac:txMkLst>
    <p188:pos x="2208802" y="782685"/>
    <p188:txBody>
      <a:bodyPr/>
      <a:lstStyle/>
      <a:p>
        <a:r>
          <a:rPr lang="ca-ES"/>
          <a:t>Millor dir "sustantivos colectivos"</a:t>
        </a:r>
      </a:p>
    </p188:txBody>
  </p188:cm>
</p188:cmLst>
</file>

<file path=ppt/comments/modernComment_116_51293AC7.xml><?xml version="1.0" encoding="utf-8"?>
<p188:cmLst xmlns:a="http://schemas.openxmlformats.org/drawingml/2006/main" xmlns:r="http://schemas.openxmlformats.org/officeDocument/2006/relationships" xmlns:p188="http://schemas.microsoft.com/office/powerpoint/2018/8/main">
  <p188:cm id="{15B6B8E5-45F0-47DE-A953-CEDBFF33AC01}" authorId="{D196040A-FEEC-326D-E30E-62B1A40AD490}" created="2024-01-26T18:24:02.117">
    <ac:txMkLst xmlns:ac="http://schemas.microsoft.com/office/drawing/2013/main/command">
      <pc:docMk xmlns:pc="http://schemas.microsoft.com/office/powerpoint/2013/main/command"/>
      <pc:sldMk xmlns:pc="http://schemas.microsoft.com/office/powerpoint/2013/main/command" cId="1361656519" sldId="278"/>
      <ac:spMk id="3" creationId="{1F9165A0-002B-409C-B6FA-7DFF0E4CDC70}"/>
      <ac:txMk cp="0" len="10">
        <ac:context len="273" hash="634758292"/>
      </ac:txMk>
    </ac:txMkLst>
    <p188:pos x="1110466" y="211416"/>
    <p188:txBody>
      <a:bodyPr/>
      <a:lstStyle/>
      <a:p>
        <a:r>
          <a:rPr lang="ca-ES"/>
          <a:t>Jo canviaria el verb per 
Asociar</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0B84C68-41EE-46B4-A270-DA9E2D6D7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a:extLst>
              <a:ext uri="{FF2B5EF4-FFF2-40B4-BE49-F238E27FC236}">
                <a16:creationId xmlns:a16="http://schemas.microsoft.com/office/drawing/2014/main" id="{7E6E9C6A-C168-459D-B847-066845351D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37E18D-9391-4AD0-9739-8A1A6F9A613B}" type="datetimeFigureOut">
              <a:rPr lang="ca-ES" smtClean="0"/>
              <a:t>26/2/24</a:t>
            </a:fld>
            <a:endParaRPr lang="ca-ES"/>
          </a:p>
        </p:txBody>
      </p:sp>
      <p:sp>
        <p:nvSpPr>
          <p:cNvPr id="4" name="Marcador de pie de página 3">
            <a:extLst>
              <a:ext uri="{FF2B5EF4-FFF2-40B4-BE49-F238E27FC236}">
                <a16:creationId xmlns:a16="http://schemas.microsoft.com/office/drawing/2014/main" id="{3C73A4E3-32C2-48EF-AAAA-3823D24259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5" name="Marcador de número de diapositiva 4">
            <a:extLst>
              <a:ext uri="{FF2B5EF4-FFF2-40B4-BE49-F238E27FC236}">
                <a16:creationId xmlns:a16="http://schemas.microsoft.com/office/drawing/2014/main" id="{5C077FB6-C5C7-479B-A7D7-3594B5DE72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2CA5D7-EF28-4707-88BD-C71400BFBA7C}" type="slidenum">
              <a:rPr lang="ca-ES" smtClean="0"/>
              <a:t>‹Nº›</a:t>
            </a:fld>
            <a:endParaRPr lang="ca-ES"/>
          </a:p>
        </p:txBody>
      </p:sp>
    </p:spTree>
    <p:extLst>
      <p:ext uri="{BB962C8B-B14F-4D97-AF65-F5344CB8AC3E}">
        <p14:creationId xmlns:p14="http://schemas.microsoft.com/office/powerpoint/2010/main" val="1056391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0DE29-F0BB-4875-9FF2-758C4F5F2C8B}" type="datetimeFigureOut">
              <a:rPr lang="ca-ES" smtClean="0"/>
              <a:t>26/2/24</a:t>
            </a:fld>
            <a:endParaRPr lang="ca-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799D6-5D2A-47E2-BE98-F0D7696E9548}" type="slidenum">
              <a:rPr lang="ca-ES" smtClean="0"/>
              <a:t>‹Nº›</a:t>
            </a:fld>
            <a:endParaRPr lang="ca-ES"/>
          </a:p>
        </p:txBody>
      </p:sp>
    </p:spTree>
    <p:extLst>
      <p:ext uri="{BB962C8B-B14F-4D97-AF65-F5344CB8AC3E}">
        <p14:creationId xmlns:p14="http://schemas.microsoft.com/office/powerpoint/2010/main" val="3955370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ortada i contraportad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14FAB0E-DC26-4D56-99CE-5D7A96CCF7EC}"/>
              </a:ext>
            </a:extLst>
          </p:cNvPr>
          <p:cNvSpPr/>
          <p:nvPr userDrawn="1"/>
        </p:nvSpPr>
        <p:spPr>
          <a:xfrm>
            <a:off x="842361" y="2382982"/>
            <a:ext cx="10507278" cy="3592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 name="Título 1">
            <a:extLst>
              <a:ext uri="{FF2B5EF4-FFF2-40B4-BE49-F238E27FC236}">
                <a16:creationId xmlns:a16="http://schemas.microsoft.com/office/drawing/2014/main" id="{C971DAFD-950D-45E7-8B47-ABEBBD940D4E}"/>
              </a:ext>
            </a:extLst>
          </p:cNvPr>
          <p:cNvSpPr>
            <a:spLocks noGrp="1"/>
          </p:cNvSpPr>
          <p:nvPr>
            <p:ph type="title" hasCustomPrompt="1"/>
          </p:nvPr>
        </p:nvSpPr>
        <p:spPr>
          <a:xfrm>
            <a:off x="1049253" y="3241968"/>
            <a:ext cx="10093495" cy="1773382"/>
          </a:xfrm>
        </p:spPr>
        <p:txBody>
          <a:bodyPr anchor="ctr">
            <a:noAutofit/>
          </a:bodyPr>
          <a:lstStyle>
            <a:lvl1pPr algn="ctr">
              <a:defRPr sz="5000">
                <a:solidFill>
                  <a:schemeClr val="bg1"/>
                </a:solidFill>
              </a:defRPr>
            </a:lvl1pPr>
          </a:lstStyle>
          <a:p>
            <a:r>
              <a:rPr lang="es-ES" dirty="0" err="1"/>
              <a:t>Títol</a:t>
            </a:r>
            <a:endParaRPr lang="ca-ES" dirty="0"/>
          </a:p>
        </p:txBody>
      </p:sp>
      <p:pic>
        <p:nvPicPr>
          <p:cNvPr id="6" name="Gráfico 5">
            <a:extLst>
              <a:ext uri="{FF2B5EF4-FFF2-40B4-BE49-F238E27FC236}">
                <a16:creationId xmlns:a16="http://schemas.microsoft.com/office/drawing/2014/main" id="{82E6E0EA-9E2B-4B29-999B-A3CD0C3157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14679" y="723639"/>
            <a:ext cx="1562643" cy="1022611"/>
          </a:xfrm>
          <a:prstGeom prst="rect">
            <a:avLst/>
          </a:prstGeom>
        </p:spPr>
      </p:pic>
      <p:sp>
        <p:nvSpPr>
          <p:cNvPr id="8" name="Marcador de texto 3">
            <a:extLst>
              <a:ext uri="{FF2B5EF4-FFF2-40B4-BE49-F238E27FC236}">
                <a16:creationId xmlns:a16="http://schemas.microsoft.com/office/drawing/2014/main" id="{B6AE5010-039B-432B-9A78-D64780B74B23}"/>
              </a:ext>
            </a:extLst>
          </p:cNvPr>
          <p:cNvSpPr>
            <a:spLocks noGrp="1"/>
          </p:cNvSpPr>
          <p:nvPr>
            <p:ph type="body" sz="quarter" idx="13" hasCustomPrompt="1"/>
          </p:nvPr>
        </p:nvSpPr>
        <p:spPr>
          <a:xfrm>
            <a:off x="1049254" y="5099210"/>
            <a:ext cx="10093494" cy="508571"/>
          </a:xfrm>
        </p:spPr>
        <p:txBody>
          <a:bodyPr>
            <a:normAutofit/>
          </a:bodyPr>
          <a:lstStyle>
            <a:lvl1pPr marL="0" indent="0" algn="ctr">
              <a:buNone/>
              <a:defRPr sz="21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Subtítol</a:t>
            </a:r>
            <a:endParaRPr lang="ca-ES" dirty="0"/>
          </a:p>
        </p:txBody>
      </p:sp>
    </p:spTree>
    <p:extLst>
      <p:ext uri="{BB962C8B-B14F-4D97-AF65-F5344CB8AC3E}">
        <p14:creationId xmlns:p14="http://schemas.microsoft.com/office/powerpoint/2010/main" val="379503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tge de fons">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465230B2-DF2C-4445-81F1-972AC5837D13}"/>
              </a:ext>
            </a:extLst>
          </p:cNvPr>
          <p:cNvSpPr>
            <a:spLocks noGrp="1"/>
          </p:cNvSpPr>
          <p:nvPr>
            <p:ph type="pic" sz="quarter" idx="10"/>
          </p:nvPr>
        </p:nvSpPr>
        <p:spPr>
          <a:xfrm>
            <a:off x="0" y="0"/>
            <a:ext cx="12192000" cy="6858000"/>
          </a:xfrm>
        </p:spPr>
        <p:txBody>
          <a:bodyPr/>
          <a:lstStyle/>
          <a:p>
            <a:endParaRPr lang="ca-ES"/>
          </a:p>
        </p:txBody>
      </p:sp>
    </p:spTree>
    <p:extLst>
      <p:ext uri="{BB962C8B-B14F-4D97-AF65-F5344CB8AC3E}">
        <p14:creationId xmlns:p14="http://schemas.microsoft.com/office/powerpoint/2010/main" val="2354624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70713952-8C2A-4ADC-82FA-096E6FACEF36}"/>
              </a:ext>
            </a:extLst>
          </p:cNvPr>
          <p:cNvSpPr>
            <a:spLocks noGrp="1"/>
          </p:cNvSpPr>
          <p:nvPr>
            <p:ph type="ftr" sz="quarter" idx="11"/>
          </p:nvPr>
        </p:nvSpPr>
        <p:spPr/>
        <p:txBody>
          <a:bodyPr/>
          <a:lstStyle/>
          <a:p>
            <a:r>
              <a:rPr lang="fr-FR"/>
              <a:t>Text peu de pàgina lorem ipsum dolor sit amet</a:t>
            </a:r>
            <a:endParaRPr lang="ca-ES"/>
          </a:p>
        </p:txBody>
      </p:sp>
      <p:sp>
        <p:nvSpPr>
          <p:cNvPr id="4" name="Marcador de número de diapositiva 3">
            <a:extLst>
              <a:ext uri="{FF2B5EF4-FFF2-40B4-BE49-F238E27FC236}">
                <a16:creationId xmlns:a16="http://schemas.microsoft.com/office/drawing/2014/main" id="{1CB332C3-F324-4692-83E5-391D99350122}"/>
              </a:ext>
            </a:extLst>
          </p:cNvPr>
          <p:cNvSpPr>
            <a:spLocks noGrp="1"/>
          </p:cNvSpPr>
          <p:nvPr>
            <p:ph type="sldNum" sz="quarter" idx="12"/>
          </p:nvPr>
        </p:nvSpPr>
        <p:spPr/>
        <p:txBody>
          <a:bodyPr/>
          <a:lstStyle/>
          <a:p>
            <a:fld id="{0CFCB367-8263-488A-934A-738299CC7F4E}" type="slidenum">
              <a:rPr lang="ca-ES" smtClean="0"/>
              <a:t>‹Nº›</a:t>
            </a:fld>
            <a:endParaRPr lang="ca-ES"/>
          </a:p>
        </p:txBody>
      </p:sp>
    </p:spTree>
    <p:extLst>
      <p:ext uri="{BB962C8B-B14F-4D97-AF65-F5344CB8AC3E}">
        <p14:creationId xmlns:p14="http://schemas.microsoft.com/office/powerpoint/2010/main" val="1105146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lage imatges">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70713952-8C2A-4ADC-82FA-096E6FACEF36}"/>
              </a:ext>
            </a:extLst>
          </p:cNvPr>
          <p:cNvSpPr>
            <a:spLocks noGrp="1"/>
          </p:cNvSpPr>
          <p:nvPr>
            <p:ph type="ftr" sz="quarter" idx="11"/>
          </p:nvPr>
        </p:nvSpPr>
        <p:spPr/>
        <p:txBody>
          <a:bodyPr/>
          <a:lstStyle/>
          <a:p>
            <a:r>
              <a:rPr lang="fr-FR"/>
              <a:t>Text peu de pàgina lorem ipsum dolor sit amet</a:t>
            </a:r>
            <a:endParaRPr lang="ca-ES"/>
          </a:p>
        </p:txBody>
      </p:sp>
      <p:sp>
        <p:nvSpPr>
          <p:cNvPr id="4" name="Marcador de número de diapositiva 3">
            <a:extLst>
              <a:ext uri="{FF2B5EF4-FFF2-40B4-BE49-F238E27FC236}">
                <a16:creationId xmlns:a16="http://schemas.microsoft.com/office/drawing/2014/main" id="{1CB332C3-F324-4692-83E5-391D99350122}"/>
              </a:ext>
            </a:extLst>
          </p:cNvPr>
          <p:cNvSpPr>
            <a:spLocks noGrp="1"/>
          </p:cNvSpPr>
          <p:nvPr>
            <p:ph type="sldNum" sz="quarter" idx="12"/>
          </p:nvPr>
        </p:nvSpPr>
        <p:spPr/>
        <p:txBody>
          <a:bodyPr/>
          <a:lstStyle/>
          <a:p>
            <a:fld id="{0CFCB367-8263-488A-934A-738299CC7F4E}" type="slidenum">
              <a:rPr lang="ca-ES" smtClean="0"/>
              <a:t>‹Nº›</a:t>
            </a:fld>
            <a:endParaRPr lang="ca-ES"/>
          </a:p>
        </p:txBody>
      </p:sp>
      <p:sp>
        <p:nvSpPr>
          <p:cNvPr id="5" name="Marcador de posición de imagen 4">
            <a:extLst>
              <a:ext uri="{FF2B5EF4-FFF2-40B4-BE49-F238E27FC236}">
                <a16:creationId xmlns:a16="http://schemas.microsoft.com/office/drawing/2014/main" id="{ECAFC23B-BD75-4D37-977F-42B2F61104C6}"/>
              </a:ext>
            </a:extLst>
          </p:cNvPr>
          <p:cNvSpPr>
            <a:spLocks noGrp="1"/>
          </p:cNvSpPr>
          <p:nvPr>
            <p:ph type="pic" sz="quarter" idx="13"/>
          </p:nvPr>
        </p:nvSpPr>
        <p:spPr>
          <a:xfrm>
            <a:off x="609600" y="707513"/>
            <a:ext cx="5978013" cy="2721487"/>
          </a:xfrm>
        </p:spPr>
        <p:txBody>
          <a:bodyPr/>
          <a:lstStyle/>
          <a:p>
            <a:endParaRPr lang="ca-ES"/>
          </a:p>
        </p:txBody>
      </p:sp>
      <p:sp>
        <p:nvSpPr>
          <p:cNvPr id="6" name="Marcador de posición de imagen 4">
            <a:extLst>
              <a:ext uri="{FF2B5EF4-FFF2-40B4-BE49-F238E27FC236}">
                <a16:creationId xmlns:a16="http://schemas.microsoft.com/office/drawing/2014/main" id="{A29529CC-94A2-48A8-B211-2C27820D67DF}"/>
              </a:ext>
            </a:extLst>
          </p:cNvPr>
          <p:cNvSpPr>
            <a:spLocks noGrp="1"/>
          </p:cNvSpPr>
          <p:nvPr>
            <p:ph type="pic" sz="quarter" idx="14"/>
          </p:nvPr>
        </p:nvSpPr>
        <p:spPr>
          <a:xfrm>
            <a:off x="6833418" y="904569"/>
            <a:ext cx="4748981" cy="2524432"/>
          </a:xfrm>
        </p:spPr>
        <p:txBody>
          <a:bodyPr/>
          <a:lstStyle/>
          <a:p>
            <a:endParaRPr lang="ca-ES"/>
          </a:p>
        </p:txBody>
      </p:sp>
      <p:sp>
        <p:nvSpPr>
          <p:cNvPr id="7" name="Marcador de posición de imagen 4">
            <a:extLst>
              <a:ext uri="{FF2B5EF4-FFF2-40B4-BE49-F238E27FC236}">
                <a16:creationId xmlns:a16="http://schemas.microsoft.com/office/drawing/2014/main" id="{BA3D28B8-CFBB-443F-B907-BE797D720EFF}"/>
              </a:ext>
            </a:extLst>
          </p:cNvPr>
          <p:cNvSpPr>
            <a:spLocks noGrp="1"/>
          </p:cNvSpPr>
          <p:nvPr>
            <p:ph type="pic" sz="quarter" idx="15"/>
          </p:nvPr>
        </p:nvSpPr>
        <p:spPr>
          <a:xfrm>
            <a:off x="609600" y="3623187"/>
            <a:ext cx="3942736" cy="2749905"/>
          </a:xfrm>
        </p:spPr>
        <p:txBody>
          <a:bodyPr/>
          <a:lstStyle/>
          <a:p>
            <a:endParaRPr lang="ca-ES"/>
          </a:p>
        </p:txBody>
      </p:sp>
      <p:sp>
        <p:nvSpPr>
          <p:cNvPr id="8" name="Marcador de posición de imagen 4">
            <a:extLst>
              <a:ext uri="{FF2B5EF4-FFF2-40B4-BE49-F238E27FC236}">
                <a16:creationId xmlns:a16="http://schemas.microsoft.com/office/drawing/2014/main" id="{B3B54522-84FF-437C-A00B-34937B87C6F8}"/>
              </a:ext>
            </a:extLst>
          </p:cNvPr>
          <p:cNvSpPr>
            <a:spLocks noGrp="1"/>
          </p:cNvSpPr>
          <p:nvPr>
            <p:ph type="pic" sz="quarter" idx="16"/>
          </p:nvPr>
        </p:nvSpPr>
        <p:spPr>
          <a:xfrm>
            <a:off x="4788310" y="3623186"/>
            <a:ext cx="3822290" cy="2749905"/>
          </a:xfrm>
        </p:spPr>
        <p:txBody>
          <a:bodyPr/>
          <a:lstStyle/>
          <a:p>
            <a:endParaRPr lang="ca-ES"/>
          </a:p>
        </p:txBody>
      </p:sp>
      <p:sp>
        <p:nvSpPr>
          <p:cNvPr id="9" name="Marcador de posición de imagen 4">
            <a:extLst>
              <a:ext uri="{FF2B5EF4-FFF2-40B4-BE49-F238E27FC236}">
                <a16:creationId xmlns:a16="http://schemas.microsoft.com/office/drawing/2014/main" id="{09639185-4709-41A6-8CAE-E7FA47CAFBFA}"/>
              </a:ext>
            </a:extLst>
          </p:cNvPr>
          <p:cNvSpPr>
            <a:spLocks noGrp="1"/>
          </p:cNvSpPr>
          <p:nvPr>
            <p:ph type="pic" sz="quarter" idx="17"/>
          </p:nvPr>
        </p:nvSpPr>
        <p:spPr>
          <a:xfrm>
            <a:off x="8846574" y="3623186"/>
            <a:ext cx="2735824" cy="2749905"/>
          </a:xfrm>
        </p:spPr>
        <p:txBody>
          <a:bodyPr/>
          <a:lstStyle/>
          <a:p>
            <a:endParaRPr lang="ca-ES"/>
          </a:p>
        </p:txBody>
      </p:sp>
    </p:spTree>
    <p:extLst>
      <p:ext uri="{BB962C8B-B14F-4D97-AF65-F5344CB8AC3E}">
        <p14:creationId xmlns:p14="http://schemas.microsoft.com/office/powerpoint/2010/main" val="295400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Índex">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15F4A0-84F5-4F94-AA9B-D078FDE6D28C}"/>
              </a:ext>
            </a:extLst>
          </p:cNvPr>
          <p:cNvSpPr>
            <a:spLocks noGrp="1"/>
          </p:cNvSpPr>
          <p:nvPr>
            <p:ph type="title" hasCustomPrompt="1"/>
          </p:nvPr>
        </p:nvSpPr>
        <p:spPr>
          <a:xfrm>
            <a:off x="838200" y="2399001"/>
            <a:ext cx="10515600" cy="685945"/>
          </a:xfrm>
        </p:spPr>
        <p:txBody>
          <a:bodyPr anchor="t"/>
          <a:lstStyle>
            <a:lvl1pPr algn="ctr">
              <a:defRPr/>
            </a:lvl1pPr>
          </a:lstStyle>
          <a:p>
            <a:r>
              <a:rPr lang="es-ES" dirty="0" err="1"/>
              <a:t>Títol</a:t>
            </a:r>
            <a:endParaRPr lang="ca-ES" dirty="0"/>
          </a:p>
        </p:txBody>
      </p:sp>
      <p:pic>
        <p:nvPicPr>
          <p:cNvPr id="6" name="Gráfico 5">
            <a:extLst>
              <a:ext uri="{FF2B5EF4-FFF2-40B4-BE49-F238E27FC236}">
                <a16:creationId xmlns:a16="http://schemas.microsoft.com/office/drawing/2014/main" id="{106C1894-3C04-4066-B0D9-9AD5905CDB1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14679" y="522320"/>
            <a:ext cx="1562643" cy="1111213"/>
          </a:xfrm>
          <a:prstGeom prst="rect">
            <a:avLst/>
          </a:prstGeom>
        </p:spPr>
      </p:pic>
      <p:cxnSp>
        <p:nvCxnSpPr>
          <p:cNvPr id="9" name="Conector recto 8">
            <a:extLst>
              <a:ext uri="{FF2B5EF4-FFF2-40B4-BE49-F238E27FC236}">
                <a16:creationId xmlns:a16="http://schemas.microsoft.com/office/drawing/2014/main" id="{06563793-3FD9-4272-8A65-52889BD7FD47}"/>
              </a:ext>
            </a:extLst>
          </p:cNvPr>
          <p:cNvCxnSpPr>
            <a:cxnSpLocks/>
          </p:cNvCxnSpPr>
          <p:nvPr userDrawn="1"/>
        </p:nvCxnSpPr>
        <p:spPr>
          <a:xfrm>
            <a:off x="595746" y="2068950"/>
            <a:ext cx="1100050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Marcador de texto 12">
            <a:extLst>
              <a:ext uri="{FF2B5EF4-FFF2-40B4-BE49-F238E27FC236}">
                <a16:creationId xmlns:a16="http://schemas.microsoft.com/office/drawing/2014/main" id="{8EDB22B3-FB41-4F16-BB64-1C8E9AF05A62}"/>
              </a:ext>
            </a:extLst>
          </p:cNvPr>
          <p:cNvSpPr>
            <a:spLocks noGrp="1"/>
          </p:cNvSpPr>
          <p:nvPr>
            <p:ph type="body" sz="quarter" idx="10"/>
          </p:nvPr>
        </p:nvSpPr>
        <p:spPr>
          <a:xfrm>
            <a:off x="838200" y="3112665"/>
            <a:ext cx="10515600" cy="3084933"/>
          </a:xfrm>
        </p:spPr>
        <p:txBody>
          <a:bodyPr/>
          <a:lstStyle>
            <a:lvl1pPr algn="ctr">
              <a:lnSpc>
                <a:spcPct val="100000"/>
              </a:lnSpc>
              <a:defRPr/>
            </a:lvl1pPr>
            <a:lvl2pPr algn="ctr">
              <a:lnSpc>
                <a:spcPct val="100000"/>
              </a:lnSpc>
              <a:defRPr/>
            </a:lvl2pPr>
            <a:lvl3pPr algn="ctr">
              <a:lnSpc>
                <a:spcPct val="100000"/>
              </a:lnSpc>
              <a:defRPr/>
            </a:lvl3pPr>
            <a:lvl4pPr algn="ctr">
              <a:lnSpc>
                <a:spcPct val="100000"/>
              </a:lnSpc>
              <a:defRPr/>
            </a:lvl4pPr>
            <a:lvl5pPr algn="ctr">
              <a:lnSpc>
                <a:spcPct val="100000"/>
              </a:lnSpc>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ca-ES" dirty="0"/>
          </a:p>
        </p:txBody>
      </p:sp>
      <p:cxnSp>
        <p:nvCxnSpPr>
          <p:cNvPr id="14" name="Conector recto 13">
            <a:extLst>
              <a:ext uri="{FF2B5EF4-FFF2-40B4-BE49-F238E27FC236}">
                <a16:creationId xmlns:a16="http://schemas.microsoft.com/office/drawing/2014/main" id="{97331A65-3053-4DDA-A24A-933CC69AEE35}"/>
              </a:ext>
            </a:extLst>
          </p:cNvPr>
          <p:cNvCxnSpPr>
            <a:cxnSpLocks/>
          </p:cNvCxnSpPr>
          <p:nvPr userDrawn="1"/>
        </p:nvCxnSpPr>
        <p:spPr>
          <a:xfrm>
            <a:off x="595746" y="6507025"/>
            <a:ext cx="1100050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486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ol + subtíto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AD68D9-715A-4A7B-AF10-C952FB22C579}"/>
              </a:ext>
            </a:extLst>
          </p:cNvPr>
          <p:cNvSpPr>
            <a:spLocks noGrp="1"/>
          </p:cNvSpPr>
          <p:nvPr>
            <p:ph type="title" hasCustomPrompt="1"/>
          </p:nvPr>
        </p:nvSpPr>
        <p:spPr>
          <a:xfrm>
            <a:off x="514895" y="757384"/>
            <a:ext cx="11162207" cy="636736"/>
          </a:xfrm>
        </p:spPr>
        <p:txBody>
          <a:bodyPr anchor="t"/>
          <a:lstStyle>
            <a:lvl1pPr>
              <a:defRPr>
                <a:solidFill>
                  <a:schemeClr val="accent1"/>
                </a:solidFill>
              </a:defRPr>
            </a:lvl1pPr>
          </a:lstStyle>
          <a:p>
            <a:r>
              <a:rPr lang="es-ES" dirty="0" err="1"/>
              <a:t>Títol</a:t>
            </a:r>
            <a:endParaRPr lang="ca-ES" dirty="0"/>
          </a:p>
        </p:txBody>
      </p:sp>
      <p:sp>
        <p:nvSpPr>
          <p:cNvPr id="4" name="Marcador de pie de página 3">
            <a:extLst>
              <a:ext uri="{FF2B5EF4-FFF2-40B4-BE49-F238E27FC236}">
                <a16:creationId xmlns:a16="http://schemas.microsoft.com/office/drawing/2014/main" id="{E1E1ECB5-33D2-4233-8DE4-FAA9C3DDF310}"/>
              </a:ext>
            </a:extLst>
          </p:cNvPr>
          <p:cNvSpPr>
            <a:spLocks noGrp="1"/>
          </p:cNvSpPr>
          <p:nvPr>
            <p:ph type="ftr" sz="quarter" idx="11"/>
          </p:nvPr>
        </p:nvSpPr>
        <p:spPr/>
        <p:txBody>
          <a:bodyPr/>
          <a:lstStyle/>
          <a:p>
            <a:r>
              <a:rPr lang="fr-FR"/>
              <a:t>Text peu de pàgina lorem ipsum dolor sit amet</a:t>
            </a:r>
            <a:endParaRPr lang="ca-ES" dirty="0"/>
          </a:p>
        </p:txBody>
      </p:sp>
      <p:sp>
        <p:nvSpPr>
          <p:cNvPr id="5" name="Marcador de número de diapositiva 4">
            <a:extLst>
              <a:ext uri="{FF2B5EF4-FFF2-40B4-BE49-F238E27FC236}">
                <a16:creationId xmlns:a16="http://schemas.microsoft.com/office/drawing/2014/main" id="{ABAB8AFC-EE88-44A9-BB3D-71D93DE46E6B}"/>
              </a:ext>
            </a:extLst>
          </p:cNvPr>
          <p:cNvSpPr>
            <a:spLocks noGrp="1"/>
          </p:cNvSpPr>
          <p:nvPr>
            <p:ph type="sldNum" sz="quarter" idx="12"/>
          </p:nvPr>
        </p:nvSpPr>
        <p:spPr/>
        <p:txBody>
          <a:bodyPr/>
          <a:lstStyle/>
          <a:p>
            <a:fld id="{0CFCB367-8263-488A-934A-738299CC7F4E}" type="slidenum">
              <a:rPr lang="ca-ES" smtClean="0"/>
              <a:t>‹Nº›</a:t>
            </a:fld>
            <a:endParaRPr lang="ca-ES"/>
          </a:p>
        </p:txBody>
      </p:sp>
      <p:sp>
        <p:nvSpPr>
          <p:cNvPr id="6" name="Marcador de texto 3">
            <a:extLst>
              <a:ext uri="{FF2B5EF4-FFF2-40B4-BE49-F238E27FC236}">
                <a16:creationId xmlns:a16="http://schemas.microsoft.com/office/drawing/2014/main" id="{B678CC0B-054B-42B2-AA7A-2EC69FF9A225}"/>
              </a:ext>
            </a:extLst>
          </p:cNvPr>
          <p:cNvSpPr>
            <a:spLocks noGrp="1"/>
          </p:cNvSpPr>
          <p:nvPr>
            <p:ph type="body" sz="quarter" idx="13" hasCustomPrompt="1"/>
          </p:nvPr>
        </p:nvSpPr>
        <p:spPr>
          <a:xfrm>
            <a:off x="514350" y="1255579"/>
            <a:ext cx="11163300" cy="508571"/>
          </a:xfrm>
        </p:spPr>
        <p:txBody>
          <a:bodyPr>
            <a:normAutofit/>
          </a:bodyPr>
          <a:lstStyle>
            <a:lvl1pPr marL="0" indent="0" algn="l">
              <a:buNone/>
              <a:defRPr sz="2100">
                <a:solidFill>
                  <a:schemeClr val="tx1">
                    <a:lumMod val="65000"/>
                    <a:lumOff val="3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Subtítol</a:t>
            </a:r>
            <a:endParaRPr lang="ca-ES" dirty="0"/>
          </a:p>
        </p:txBody>
      </p:sp>
    </p:spTree>
    <p:extLst>
      <p:ext uri="{BB962C8B-B14F-4D97-AF65-F5344CB8AC3E}">
        <p14:creationId xmlns:p14="http://schemas.microsoft.com/office/powerpoint/2010/main" val="241147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ols + 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514DF3-BD4A-4EC7-B6EC-254F8F3F342C}"/>
              </a:ext>
            </a:extLst>
          </p:cNvPr>
          <p:cNvSpPr>
            <a:spLocks noGrp="1"/>
          </p:cNvSpPr>
          <p:nvPr>
            <p:ph type="title" hasCustomPrompt="1"/>
          </p:nvPr>
        </p:nvSpPr>
        <p:spPr>
          <a:xfrm>
            <a:off x="514895" y="757382"/>
            <a:ext cx="11162205" cy="636737"/>
          </a:xfrm>
        </p:spPr>
        <p:txBody>
          <a:bodyPr/>
          <a:lstStyle>
            <a:lvl1pPr>
              <a:defRPr/>
            </a:lvl1pPr>
          </a:lstStyle>
          <a:p>
            <a:r>
              <a:rPr lang="es-ES" dirty="0" err="1"/>
              <a:t>Títol</a:t>
            </a:r>
            <a:endParaRPr lang="ca-ES" dirty="0"/>
          </a:p>
        </p:txBody>
      </p:sp>
      <p:sp>
        <p:nvSpPr>
          <p:cNvPr id="3" name="Marcador de contenido 2">
            <a:extLst>
              <a:ext uri="{FF2B5EF4-FFF2-40B4-BE49-F238E27FC236}">
                <a16:creationId xmlns:a16="http://schemas.microsoft.com/office/drawing/2014/main" id="{7260F155-FA9E-44BC-8240-84A61F86460C}"/>
              </a:ext>
            </a:extLst>
          </p:cNvPr>
          <p:cNvSpPr>
            <a:spLocks noGrp="1"/>
          </p:cNvSpPr>
          <p:nvPr>
            <p:ph idx="1" hasCustomPrompt="1"/>
          </p:nvPr>
        </p:nvSpPr>
        <p:spPr>
          <a:xfrm>
            <a:off x="514896" y="1995056"/>
            <a:ext cx="11162204" cy="4154199"/>
          </a:xfrm>
        </p:spPr>
        <p:txBody>
          <a:bodyPr>
            <a:normAutofit/>
          </a:bodyPr>
          <a:lstStyle>
            <a:lvl1pPr marL="0" indent="0" algn="just">
              <a:lnSpc>
                <a:spcPct val="110000"/>
              </a:lnSpc>
              <a:spcBef>
                <a:spcPts val="1000"/>
              </a:spcBef>
              <a:buNone/>
              <a:defRPr sz="1800"/>
            </a:lvl1pPr>
          </a:lstStyle>
          <a:p>
            <a:pPr lvl="0"/>
            <a:r>
              <a:rPr lang="es-ES" dirty="0"/>
              <a:t>Text</a:t>
            </a:r>
            <a:endParaRPr lang="ca-ES" dirty="0"/>
          </a:p>
        </p:txBody>
      </p:sp>
      <p:sp>
        <p:nvSpPr>
          <p:cNvPr id="5" name="Marcador de pie de página 4">
            <a:extLst>
              <a:ext uri="{FF2B5EF4-FFF2-40B4-BE49-F238E27FC236}">
                <a16:creationId xmlns:a16="http://schemas.microsoft.com/office/drawing/2014/main" id="{1A3DAF49-436C-4CA4-8F40-9A2C361DEE8A}"/>
              </a:ext>
            </a:extLst>
          </p:cNvPr>
          <p:cNvSpPr>
            <a:spLocks noGrp="1"/>
          </p:cNvSpPr>
          <p:nvPr>
            <p:ph type="ftr" sz="quarter" idx="11"/>
          </p:nvPr>
        </p:nvSpPr>
        <p:spPr/>
        <p:txBody>
          <a:bodyPr/>
          <a:lstStyle/>
          <a:p>
            <a:r>
              <a:rPr lang="fr-FR"/>
              <a:t>Text peu de pàgina lorem ipsum dolor sit amet</a:t>
            </a:r>
            <a:endParaRPr lang="ca-ES"/>
          </a:p>
        </p:txBody>
      </p:sp>
      <p:sp>
        <p:nvSpPr>
          <p:cNvPr id="6" name="Marcador de número de diapositiva 5">
            <a:extLst>
              <a:ext uri="{FF2B5EF4-FFF2-40B4-BE49-F238E27FC236}">
                <a16:creationId xmlns:a16="http://schemas.microsoft.com/office/drawing/2014/main" id="{958EE738-21A3-4205-8E4D-1B4D8A963908}"/>
              </a:ext>
            </a:extLst>
          </p:cNvPr>
          <p:cNvSpPr>
            <a:spLocks noGrp="1"/>
          </p:cNvSpPr>
          <p:nvPr>
            <p:ph type="sldNum" sz="quarter" idx="12"/>
          </p:nvPr>
        </p:nvSpPr>
        <p:spPr/>
        <p:txBody>
          <a:bodyPr/>
          <a:lstStyle/>
          <a:p>
            <a:fld id="{0CFCB367-8263-488A-934A-738299CC7F4E}" type="slidenum">
              <a:rPr lang="ca-ES" smtClean="0"/>
              <a:t>‹Nº›</a:t>
            </a:fld>
            <a:endParaRPr lang="ca-ES"/>
          </a:p>
        </p:txBody>
      </p:sp>
      <p:sp>
        <p:nvSpPr>
          <p:cNvPr id="8" name="Marcador de texto 3">
            <a:extLst>
              <a:ext uri="{FF2B5EF4-FFF2-40B4-BE49-F238E27FC236}">
                <a16:creationId xmlns:a16="http://schemas.microsoft.com/office/drawing/2014/main" id="{2C31E5F4-FDD0-45F3-8198-FF79008E46D3}"/>
              </a:ext>
            </a:extLst>
          </p:cNvPr>
          <p:cNvSpPr>
            <a:spLocks noGrp="1"/>
          </p:cNvSpPr>
          <p:nvPr>
            <p:ph type="body" sz="quarter" idx="13" hasCustomPrompt="1"/>
          </p:nvPr>
        </p:nvSpPr>
        <p:spPr>
          <a:xfrm>
            <a:off x="514350" y="1255579"/>
            <a:ext cx="11163300" cy="508571"/>
          </a:xfrm>
        </p:spPr>
        <p:txBody>
          <a:bodyPr>
            <a:normAutofit/>
          </a:bodyPr>
          <a:lstStyle>
            <a:lvl1pPr marL="0" indent="0" algn="l">
              <a:buNone/>
              <a:defRPr sz="2100">
                <a:solidFill>
                  <a:schemeClr val="tx1">
                    <a:lumMod val="65000"/>
                    <a:lumOff val="3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Subtítol</a:t>
            </a:r>
            <a:endParaRPr lang="ca-ES" dirty="0"/>
          </a:p>
        </p:txBody>
      </p:sp>
    </p:spTree>
    <p:extLst>
      <p:ext uri="{BB962C8B-B14F-4D97-AF65-F5344CB8AC3E}">
        <p14:creationId xmlns:p14="http://schemas.microsoft.com/office/powerpoint/2010/main" val="49345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ols + text 2 columne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514DF3-BD4A-4EC7-B6EC-254F8F3F342C}"/>
              </a:ext>
            </a:extLst>
          </p:cNvPr>
          <p:cNvSpPr>
            <a:spLocks noGrp="1"/>
          </p:cNvSpPr>
          <p:nvPr>
            <p:ph type="title" hasCustomPrompt="1"/>
          </p:nvPr>
        </p:nvSpPr>
        <p:spPr>
          <a:xfrm>
            <a:off x="514895" y="757382"/>
            <a:ext cx="11162205" cy="636737"/>
          </a:xfrm>
        </p:spPr>
        <p:txBody>
          <a:bodyPr/>
          <a:lstStyle>
            <a:lvl1pPr>
              <a:defRPr/>
            </a:lvl1pPr>
          </a:lstStyle>
          <a:p>
            <a:r>
              <a:rPr lang="es-ES" dirty="0" err="1"/>
              <a:t>Títol</a:t>
            </a:r>
            <a:endParaRPr lang="ca-ES" dirty="0"/>
          </a:p>
        </p:txBody>
      </p:sp>
      <p:sp>
        <p:nvSpPr>
          <p:cNvPr id="3" name="Marcador de contenido 2">
            <a:extLst>
              <a:ext uri="{FF2B5EF4-FFF2-40B4-BE49-F238E27FC236}">
                <a16:creationId xmlns:a16="http://schemas.microsoft.com/office/drawing/2014/main" id="{7260F155-FA9E-44BC-8240-84A61F86460C}"/>
              </a:ext>
            </a:extLst>
          </p:cNvPr>
          <p:cNvSpPr>
            <a:spLocks noGrp="1"/>
          </p:cNvSpPr>
          <p:nvPr>
            <p:ph idx="1" hasCustomPrompt="1"/>
          </p:nvPr>
        </p:nvSpPr>
        <p:spPr>
          <a:xfrm>
            <a:off x="514896" y="1995056"/>
            <a:ext cx="5400990" cy="4181908"/>
          </a:xfrm>
        </p:spPr>
        <p:txBody>
          <a:bodyPr>
            <a:normAutofit/>
          </a:bodyPr>
          <a:lstStyle>
            <a:lvl1pPr marL="0" indent="0" algn="just">
              <a:buNone/>
              <a:defRPr sz="1800"/>
            </a:lvl1pPr>
          </a:lstStyle>
          <a:p>
            <a:pPr lvl="0"/>
            <a:r>
              <a:rPr lang="es-ES" dirty="0"/>
              <a:t>Text</a:t>
            </a:r>
            <a:endParaRPr lang="ca-ES" dirty="0"/>
          </a:p>
        </p:txBody>
      </p:sp>
      <p:sp>
        <p:nvSpPr>
          <p:cNvPr id="5" name="Marcador de pie de página 4">
            <a:extLst>
              <a:ext uri="{FF2B5EF4-FFF2-40B4-BE49-F238E27FC236}">
                <a16:creationId xmlns:a16="http://schemas.microsoft.com/office/drawing/2014/main" id="{1A3DAF49-436C-4CA4-8F40-9A2C361DEE8A}"/>
              </a:ext>
            </a:extLst>
          </p:cNvPr>
          <p:cNvSpPr>
            <a:spLocks noGrp="1"/>
          </p:cNvSpPr>
          <p:nvPr>
            <p:ph type="ftr" sz="quarter" idx="11"/>
          </p:nvPr>
        </p:nvSpPr>
        <p:spPr/>
        <p:txBody>
          <a:bodyPr/>
          <a:lstStyle/>
          <a:p>
            <a:r>
              <a:rPr lang="fr-FR"/>
              <a:t>Text peu de pàgina lorem ipsum dolor sit amet</a:t>
            </a:r>
            <a:endParaRPr lang="ca-ES"/>
          </a:p>
        </p:txBody>
      </p:sp>
      <p:sp>
        <p:nvSpPr>
          <p:cNvPr id="6" name="Marcador de número de diapositiva 5">
            <a:extLst>
              <a:ext uri="{FF2B5EF4-FFF2-40B4-BE49-F238E27FC236}">
                <a16:creationId xmlns:a16="http://schemas.microsoft.com/office/drawing/2014/main" id="{958EE738-21A3-4205-8E4D-1B4D8A963908}"/>
              </a:ext>
            </a:extLst>
          </p:cNvPr>
          <p:cNvSpPr>
            <a:spLocks noGrp="1"/>
          </p:cNvSpPr>
          <p:nvPr>
            <p:ph type="sldNum" sz="quarter" idx="12"/>
          </p:nvPr>
        </p:nvSpPr>
        <p:spPr/>
        <p:txBody>
          <a:bodyPr/>
          <a:lstStyle/>
          <a:p>
            <a:fld id="{0CFCB367-8263-488A-934A-738299CC7F4E}" type="slidenum">
              <a:rPr lang="ca-ES" smtClean="0"/>
              <a:t>‹Nº›</a:t>
            </a:fld>
            <a:endParaRPr lang="ca-ES"/>
          </a:p>
        </p:txBody>
      </p:sp>
      <p:sp>
        <p:nvSpPr>
          <p:cNvPr id="8" name="Marcador de contenido 2">
            <a:extLst>
              <a:ext uri="{FF2B5EF4-FFF2-40B4-BE49-F238E27FC236}">
                <a16:creationId xmlns:a16="http://schemas.microsoft.com/office/drawing/2014/main" id="{F42AA55A-897A-46D5-BB1E-50EF43D4978A}"/>
              </a:ext>
            </a:extLst>
          </p:cNvPr>
          <p:cNvSpPr>
            <a:spLocks noGrp="1"/>
          </p:cNvSpPr>
          <p:nvPr>
            <p:ph idx="14" hasCustomPrompt="1"/>
          </p:nvPr>
        </p:nvSpPr>
        <p:spPr>
          <a:xfrm>
            <a:off x="6262255" y="1995056"/>
            <a:ext cx="5400990" cy="4181908"/>
          </a:xfrm>
        </p:spPr>
        <p:txBody>
          <a:bodyPr>
            <a:normAutofit/>
          </a:bodyPr>
          <a:lstStyle>
            <a:lvl1pPr marL="0" indent="0" algn="just">
              <a:buNone/>
              <a:defRPr sz="1800"/>
            </a:lvl1pPr>
          </a:lstStyle>
          <a:p>
            <a:pPr lvl="0"/>
            <a:r>
              <a:rPr lang="es-ES" dirty="0"/>
              <a:t>Text</a:t>
            </a:r>
            <a:endParaRPr lang="ca-ES" dirty="0"/>
          </a:p>
        </p:txBody>
      </p:sp>
      <p:sp>
        <p:nvSpPr>
          <p:cNvPr id="9" name="Marcador de texto 3">
            <a:extLst>
              <a:ext uri="{FF2B5EF4-FFF2-40B4-BE49-F238E27FC236}">
                <a16:creationId xmlns:a16="http://schemas.microsoft.com/office/drawing/2014/main" id="{EA3F7DBD-9FF8-4DD7-9F12-033D13231C6E}"/>
              </a:ext>
            </a:extLst>
          </p:cNvPr>
          <p:cNvSpPr>
            <a:spLocks noGrp="1"/>
          </p:cNvSpPr>
          <p:nvPr>
            <p:ph type="body" sz="quarter" idx="13" hasCustomPrompt="1"/>
          </p:nvPr>
        </p:nvSpPr>
        <p:spPr>
          <a:xfrm>
            <a:off x="514350" y="1255579"/>
            <a:ext cx="11163300" cy="508571"/>
          </a:xfrm>
        </p:spPr>
        <p:txBody>
          <a:bodyPr>
            <a:normAutofit/>
          </a:bodyPr>
          <a:lstStyle>
            <a:lvl1pPr marL="0" indent="0" algn="l">
              <a:buNone/>
              <a:defRPr sz="2100">
                <a:solidFill>
                  <a:schemeClr val="tx1">
                    <a:lumMod val="65000"/>
                    <a:lumOff val="3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Subtítol</a:t>
            </a:r>
            <a:endParaRPr lang="ca-ES" dirty="0"/>
          </a:p>
        </p:txBody>
      </p:sp>
    </p:spTree>
    <p:extLst>
      <p:ext uri="{BB962C8B-B14F-4D97-AF65-F5344CB8AC3E}">
        <p14:creationId xmlns:p14="http://schemas.microsoft.com/office/powerpoint/2010/main" val="2912002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imatg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514DF3-BD4A-4EC7-B6EC-254F8F3F342C}"/>
              </a:ext>
            </a:extLst>
          </p:cNvPr>
          <p:cNvSpPr>
            <a:spLocks noGrp="1"/>
          </p:cNvSpPr>
          <p:nvPr>
            <p:ph type="title" hasCustomPrompt="1"/>
          </p:nvPr>
        </p:nvSpPr>
        <p:spPr>
          <a:xfrm>
            <a:off x="514895" y="757382"/>
            <a:ext cx="11162205" cy="636737"/>
          </a:xfrm>
        </p:spPr>
        <p:txBody>
          <a:bodyPr/>
          <a:lstStyle>
            <a:lvl1pPr>
              <a:defRPr/>
            </a:lvl1pPr>
          </a:lstStyle>
          <a:p>
            <a:r>
              <a:rPr lang="es-ES" dirty="0" err="1"/>
              <a:t>Títol</a:t>
            </a:r>
            <a:endParaRPr lang="ca-ES" dirty="0"/>
          </a:p>
        </p:txBody>
      </p:sp>
      <p:sp>
        <p:nvSpPr>
          <p:cNvPr id="3" name="Marcador de contenido 2">
            <a:extLst>
              <a:ext uri="{FF2B5EF4-FFF2-40B4-BE49-F238E27FC236}">
                <a16:creationId xmlns:a16="http://schemas.microsoft.com/office/drawing/2014/main" id="{7260F155-FA9E-44BC-8240-84A61F86460C}"/>
              </a:ext>
            </a:extLst>
          </p:cNvPr>
          <p:cNvSpPr>
            <a:spLocks noGrp="1"/>
          </p:cNvSpPr>
          <p:nvPr>
            <p:ph idx="1" hasCustomPrompt="1"/>
          </p:nvPr>
        </p:nvSpPr>
        <p:spPr>
          <a:xfrm>
            <a:off x="514896" y="1995053"/>
            <a:ext cx="5400990" cy="4266000"/>
          </a:xfrm>
        </p:spPr>
        <p:txBody>
          <a:bodyPr>
            <a:normAutofit/>
          </a:bodyPr>
          <a:lstStyle>
            <a:lvl1pPr marL="0" indent="0" algn="just">
              <a:buNone/>
              <a:defRPr sz="1800"/>
            </a:lvl1pPr>
          </a:lstStyle>
          <a:p>
            <a:pPr lvl="0"/>
            <a:r>
              <a:rPr lang="es-ES" dirty="0"/>
              <a:t>Text</a:t>
            </a:r>
            <a:endParaRPr lang="ca-ES" dirty="0"/>
          </a:p>
        </p:txBody>
      </p:sp>
      <p:sp>
        <p:nvSpPr>
          <p:cNvPr id="5" name="Marcador de pie de página 4">
            <a:extLst>
              <a:ext uri="{FF2B5EF4-FFF2-40B4-BE49-F238E27FC236}">
                <a16:creationId xmlns:a16="http://schemas.microsoft.com/office/drawing/2014/main" id="{1A3DAF49-436C-4CA4-8F40-9A2C361DEE8A}"/>
              </a:ext>
            </a:extLst>
          </p:cNvPr>
          <p:cNvSpPr>
            <a:spLocks noGrp="1"/>
          </p:cNvSpPr>
          <p:nvPr>
            <p:ph type="ftr" sz="quarter" idx="11"/>
          </p:nvPr>
        </p:nvSpPr>
        <p:spPr/>
        <p:txBody>
          <a:bodyPr/>
          <a:lstStyle/>
          <a:p>
            <a:r>
              <a:rPr lang="fr-FR"/>
              <a:t>Text peu de pàgina lorem ipsum dolor sit amet</a:t>
            </a:r>
            <a:endParaRPr lang="ca-ES"/>
          </a:p>
        </p:txBody>
      </p:sp>
      <p:sp>
        <p:nvSpPr>
          <p:cNvPr id="6" name="Marcador de número de diapositiva 5">
            <a:extLst>
              <a:ext uri="{FF2B5EF4-FFF2-40B4-BE49-F238E27FC236}">
                <a16:creationId xmlns:a16="http://schemas.microsoft.com/office/drawing/2014/main" id="{958EE738-21A3-4205-8E4D-1B4D8A963908}"/>
              </a:ext>
            </a:extLst>
          </p:cNvPr>
          <p:cNvSpPr>
            <a:spLocks noGrp="1"/>
          </p:cNvSpPr>
          <p:nvPr>
            <p:ph type="sldNum" sz="quarter" idx="12"/>
          </p:nvPr>
        </p:nvSpPr>
        <p:spPr/>
        <p:txBody>
          <a:bodyPr/>
          <a:lstStyle/>
          <a:p>
            <a:fld id="{0CFCB367-8263-488A-934A-738299CC7F4E}" type="slidenum">
              <a:rPr lang="ca-ES" smtClean="0"/>
              <a:t>‹Nº›</a:t>
            </a:fld>
            <a:endParaRPr lang="ca-ES"/>
          </a:p>
        </p:txBody>
      </p:sp>
      <p:sp>
        <p:nvSpPr>
          <p:cNvPr id="9" name="Marcador de posición de imagen 8">
            <a:extLst>
              <a:ext uri="{FF2B5EF4-FFF2-40B4-BE49-F238E27FC236}">
                <a16:creationId xmlns:a16="http://schemas.microsoft.com/office/drawing/2014/main" id="{4804796E-079B-4BD6-A477-55C82110697E}"/>
              </a:ext>
            </a:extLst>
          </p:cNvPr>
          <p:cNvSpPr>
            <a:spLocks noGrp="1"/>
          </p:cNvSpPr>
          <p:nvPr>
            <p:ph type="pic" sz="quarter" idx="14"/>
          </p:nvPr>
        </p:nvSpPr>
        <p:spPr>
          <a:xfrm>
            <a:off x="6253018" y="1994907"/>
            <a:ext cx="5400990" cy="4266000"/>
          </a:xfrm>
        </p:spPr>
        <p:txBody>
          <a:bodyPr/>
          <a:lstStyle/>
          <a:p>
            <a:endParaRPr lang="ca-ES"/>
          </a:p>
        </p:txBody>
      </p:sp>
      <p:sp>
        <p:nvSpPr>
          <p:cNvPr id="10" name="Marcador de texto 3">
            <a:extLst>
              <a:ext uri="{FF2B5EF4-FFF2-40B4-BE49-F238E27FC236}">
                <a16:creationId xmlns:a16="http://schemas.microsoft.com/office/drawing/2014/main" id="{1C85C8DD-8D7B-442E-8C2C-59E1E6892BA3}"/>
              </a:ext>
            </a:extLst>
          </p:cNvPr>
          <p:cNvSpPr>
            <a:spLocks noGrp="1"/>
          </p:cNvSpPr>
          <p:nvPr>
            <p:ph type="body" sz="quarter" idx="13" hasCustomPrompt="1"/>
          </p:nvPr>
        </p:nvSpPr>
        <p:spPr>
          <a:xfrm>
            <a:off x="514350" y="1255579"/>
            <a:ext cx="11163300" cy="508571"/>
          </a:xfrm>
        </p:spPr>
        <p:txBody>
          <a:bodyPr>
            <a:normAutofit/>
          </a:bodyPr>
          <a:lstStyle>
            <a:lvl1pPr marL="0" indent="0" algn="l">
              <a:buNone/>
              <a:defRPr sz="2100">
                <a:solidFill>
                  <a:schemeClr val="tx1">
                    <a:lumMod val="65000"/>
                    <a:lumOff val="3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Subtítol</a:t>
            </a:r>
            <a:endParaRPr lang="ca-ES" dirty="0"/>
          </a:p>
        </p:txBody>
      </p:sp>
    </p:spTree>
    <p:extLst>
      <p:ext uri="{BB962C8B-B14F-4D97-AF65-F5344CB8AC3E}">
        <p14:creationId xmlns:p14="http://schemas.microsoft.com/office/powerpoint/2010/main" val="270992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tge + text">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804796E-079B-4BD6-A477-55C82110697E}"/>
              </a:ext>
            </a:extLst>
          </p:cNvPr>
          <p:cNvSpPr>
            <a:spLocks noGrp="1"/>
          </p:cNvSpPr>
          <p:nvPr>
            <p:ph type="pic" sz="quarter" idx="14"/>
          </p:nvPr>
        </p:nvSpPr>
        <p:spPr>
          <a:xfrm>
            <a:off x="618836" y="2004143"/>
            <a:ext cx="5297049" cy="4267347"/>
          </a:xfrm>
        </p:spPr>
        <p:txBody>
          <a:bodyPr/>
          <a:lstStyle/>
          <a:p>
            <a:endParaRPr lang="ca-ES"/>
          </a:p>
        </p:txBody>
      </p:sp>
      <p:sp>
        <p:nvSpPr>
          <p:cNvPr id="2" name="Título 1">
            <a:extLst>
              <a:ext uri="{FF2B5EF4-FFF2-40B4-BE49-F238E27FC236}">
                <a16:creationId xmlns:a16="http://schemas.microsoft.com/office/drawing/2014/main" id="{69514DF3-BD4A-4EC7-B6EC-254F8F3F342C}"/>
              </a:ext>
            </a:extLst>
          </p:cNvPr>
          <p:cNvSpPr>
            <a:spLocks noGrp="1"/>
          </p:cNvSpPr>
          <p:nvPr>
            <p:ph type="title" hasCustomPrompt="1"/>
          </p:nvPr>
        </p:nvSpPr>
        <p:spPr>
          <a:xfrm>
            <a:off x="514895" y="757382"/>
            <a:ext cx="11162205" cy="636737"/>
          </a:xfrm>
        </p:spPr>
        <p:txBody>
          <a:bodyPr/>
          <a:lstStyle>
            <a:lvl1pPr>
              <a:defRPr/>
            </a:lvl1pPr>
          </a:lstStyle>
          <a:p>
            <a:r>
              <a:rPr lang="es-ES" dirty="0" err="1"/>
              <a:t>Títol</a:t>
            </a:r>
            <a:endParaRPr lang="ca-ES" dirty="0"/>
          </a:p>
        </p:txBody>
      </p:sp>
      <p:sp>
        <p:nvSpPr>
          <p:cNvPr id="3" name="Marcador de contenido 2">
            <a:extLst>
              <a:ext uri="{FF2B5EF4-FFF2-40B4-BE49-F238E27FC236}">
                <a16:creationId xmlns:a16="http://schemas.microsoft.com/office/drawing/2014/main" id="{7260F155-FA9E-44BC-8240-84A61F86460C}"/>
              </a:ext>
            </a:extLst>
          </p:cNvPr>
          <p:cNvSpPr>
            <a:spLocks noGrp="1"/>
          </p:cNvSpPr>
          <p:nvPr>
            <p:ph idx="1" hasCustomPrompt="1"/>
          </p:nvPr>
        </p:nvSpPr>
        <p:spPr>
          <a:xfrm>
            <a:off x="6276110" y="2004290"/>
            <a:ext cx="5400990" cy="4267197"/>
          </a:xfrm>
        </p:spPr>
        <p:txBody>
          <a:bodyPr>
            <a:normAutofit/>
          </a:bodyPr>
          <a:lstStyle>
            <a:lvl1pPr marL="0" indent="0" algn="just">
              <a:buNone/>
              <a:defRPr sz="1800"/>
            </a:lvl1pPr>
          </a:lstStyle>
          <a:p>
            <a:pPr lvl="0"/>
            <a:r>
              <a:rPr lang="es-ES" dirty="0"/>
              <a:t>Text</a:t>
            </a:r>
            <a:endParaRPr lang="ca-ES" dirty="0"/>
          </a:p>
        </p:txBody>
      </p:sp>
      <p:sp>
        <p:nvSpPr>
          <p:cNvPr id="5" name="Marcador de pie de página 4">
            <a:extLst>
              <a:ext uri="{FF2B5EF4-FFF2-40B4-BE49-F238E27FC236}">
                <a16:creationId xmlns:a16="http://schemas.microsoft.com/office/drawing/2014/main" id="{1A3DAF49-436C-4CA4-8F40-9A2C361DEE8A}"/>
              </a:ext>
            </a:extLst>
          </p:cNvPr>
          <p:cNvSpPr>
            <a:spLocks noGrp="1"/>
          </p:cNvSpPr>
          <p:nvPr>
            <p:ph type="ftr" sz="quarter" idx="11"/>
          </p:nvPr>
        </p:nvSpPr>
        <p:spPr/>
        <p:txBody>
          <a:bodyPr/>
          <a:lstStyle/>
          <a:p>
            <a:r>
              <a:rPr lang="fr-FR"/>
              <a:t>Text peu de pàgina lorem ipsum dolor sit amet</a:t>
            </a:r>
            <a:endParaRPr lang="ca-ES"/>
          </a:p>
        </p:txBody>
      </p:sp>
      <p:sp>
        <p:nvSpPr>
          <p:cNvPr id="6" name="Marcador de número de diapositiva 5">
            <a:extLst>
              <a:ext uri="{FF2B5EF4-FFF2-40B4-BE49-F238E27FC236}">
                <a16:creationId xmlns:a16="http://schemas.microsoft.com/office/drawing/2014/main" id="{958EE738-21A3-4205-8E4D-1B4D8A963908}"/>
              </a:ext>
            </a:extLst>
          </p:cNvPr>
          <p:cNvSpPr>
            <a:spLocks noGrp="1"/>
          </p:cNvSpPr>
          <p:nvPr>
            <p:ph type="sldNum" sz="quarter" idx="12"/>
          </p:nvPr>
        </p:nvSpPr>
        <p:spPr/>
        <p:txBody>
          <a:bodyPr/>
          <a:lstStyle/>
          <a:p>
            <a:fld id="{0CFCB367-8263-488A-934A-738299CC7F4E}" type="slidenum">
              <a:rPr lang="ca-ES" smtClean="0"/>
              <a:t>‹Nº›</a:t>
            </a:fld>
            <a:endParaRPr lang="ca-ES"/>
          </a:p>
        </p:txBody>
      </p:sp>
      <p:sp>
        <p:nvSpPr>
          <p:cNvPr id="10" name="Marcador de texto 3">
            <a:extLst>
              <a:ext uri="{FF2B5EF4-FFF2-40B4-BE49-F238E27FC236}">
                <a16:creationId xmlns:a16="http://schemas.microsoft.com/office/drawing/2014/main" id="{1C85C8DD-8D7B-442E-8C2C-59E1E6892BA3}"/>
              </a:ext>
            </a:extLst>
          </p:cNvPr>
          <p:cNvSpPr>
            <a:spLocks noGrp="1"/>
          </p:cNvSpPr>
          <p:nvPr>
            <p:ph type="body" sz="quarter" idx="13" hasCustomPrompt="1"/>
          </p:nvPr>
        </p:nvSpPr>
        <p:spPr>
          <a:xfrm>
            <a:off x="514350" y="1255579"/>
            <a:ext cx="11163300" cy="508571"/>
          </a:xfrm>
        </p:spPr>
        <p:txBody>
          <a:bodyPr>
            <a:normAutofit/>
          </a:bodyPr>
          <a:lstStyle>
            <a:lvl1pPr marL="0" indent="0" algn="l">
              <a:buNone/>
              <a:defRPr sz="2100">
                <a:solidFill>
                  <a:schemeClr val="tx1">
                    <a:lumMod val="65000"/>
                    <a:lumOff val="3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Subtítol</a:t>
            </a:r>
            <a:endParaRPr lang="ca-ES" dirty="0"/>
          </a:p>
        </p:txBody>
      </p:sp>
    </p:spTree>
    <p:extLst>
      <p:ext uri="{BB962C8B-B14F-4D97-AF65-F5344CB8AC3E}">
        <p14:creationId xmlns:p14="http://schemas.microsoft.com/office/powerpoint/2010/main" val="151483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tge horitzont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514DF3-BD4A-4EC7-B6EC-254F8F3F342C}"/>
              </a:ext>
            </a:extLst>
          </p:cNvPr>
          <p:cNvSpPr>
            <a:spLocks noGrp="1"/>
          </p:cNvSpPr>
          <p:nvPr>
            <p:ph type="title" hasCustomPrompt="1"/>
          </p:nvPr>
        </p:nvSpPr>
        <p:spPr>
          <a:xfrm>
            <a:off x="514895" y="757382"/>
            <a:ext cx="11162205" cy="636737"/>
          </a:xfrm>
        </p:spPr>
        <p:txBody>
          <a:bodyPr/>
          <a:lstStyle>
            <a:lvl1pPr>
              <a:defRPr/>
            </a:lvl1pPr>
          </a:lstStyle>
          <a:p>
            <a:r>
              <a:rPr lang="es-ES" dirty="0" err="1"/>
              <a:t>Títol</a:t>
            </a:r>
            <a:endParaRPr lang="ca-ES" dirty="0"/>
          </a:p>
        </p:txBody>
      </p:sp>
      <p:sp>
        <p:nvSpPr>
          <p:cNvPr id="3" name="Marcador de contenido 2">
            <a:extLst>
              <a:ext uri="{FF2B5EF4-FFF2-40B4-BE49-F238E27FC236}">
                <a16:creationId xmlns:a16="http://schemas.microsoft.com/office/drawing/2014/main" id="{7260F155-FA9E-44BC-8240-84A61F86460C}"/>
              </a:ext>
            </a:extLst>
          </p:cNvPr>
          <p:cNvSpPr>
            <a:spLocks noGrp="1"/>
          </p:cNvSpPr>
          <p:nvPr>
            <p:ph idx="1" hasCustomPrompt="1"/>
          </p:nvPr>
        </p:nvSpPr>
        <p:spPr>
          <a:xfrm>
            <a:off x="514896" y="1995056"/>
            <a:ext cx="11139112" cy="1918836"/>
          </a:xfrm>
        </p:spPr>
        <p:txBody>
          <a:bodyPr>
            <a:normAutofit/>
          </a:bodyPr>
          <a:lstStyle>
            <a:lvl1pPr marL="0" indent="0" algn="just">
              <a:buNone/>
              <a:defRPr sz="1800"/>
            </a:lvl1pPr>
          </a:lstStyle>
          <a:p>
            <a:pPr lvl="0"/>
            <a:r>
              <a:rPr lang="es-ES" dirty="0"/>
              <a:t>Text</a:t>
            </a:r>
            <a:endParaRPr lang="ca-ES" dirty="0"/>
          </a:p>
        </p:txBody>
      </p:sp>
      <p:sp>
        <p:nvSpPr>
          <p:cNvPr id="5" name="Marcador de pie de página 4">
            <a:extLst>
              <a:ext uri="{FF2B5EF4-FFF2-40B4-BE49-F238E27FC236}">
                <a16:creationId xmlns:a16="http://schemas.microsoft.com/office/drawing/2014/main" id="{1A3DAF49-436C-4CA4-8F40-9A2C361DEE8A}"/>
              </a:ext>
            </a:extLst>
          </p:cNvPr>
          <p:cNvSpPr>
            <a:spLocks noGrp="1"/>
          </p:cNvSpPr>
          <p:nvPr>
            <p:ph type="ftr" sz="quarter" idx="11"/>
          </p:nvPr>
        </p:nvSpPr>
        <p:spPr/>
        <p:txBody>
          <a:bodyPr/>
          <a:lstStyle/>
          <a:p>
            <a:r>
              <a:rPr lang="fr-FR"/>
              <a:t>Text peu de pàgina lorem ipsum dolor sit amet</a:t>
            </a:r>
            <a:endParaRPr lang="ca-ES"/>
          </a:p>
        </p:txBody>
      </p:sp>
      <p:sp>
        <p:nvSpPr>
          <p:cNvPr id="6" name="Marcador de número de diapositiva 5">
            <a:extLst>
              <a:ext uri="{FF2B5EF4-FFF2-40B4-BE49-F238E27FC236}">
                <a16:creationId xmlns:a16="http://schemas.microsoft.com/office/drawing/2014/main" id="{958EE738-21A3-4205-8E4D-1B4D8A963908}"/>
              </a:ext>
            </a:extLst>
          </p:cNvPr>
          <p:cNvSpPr>
            <a:spLocks noGrp="1"/>
          </p:cNvSpPr>
          <p:nvPr>
            <p:ph type="sldNum" sz="quarter" idx="12"/>
          </p:nvPr>
        </p:nvSpPr>
        <p:spPr/>
        <p:txBody>
          <a:bodyPr/>
          <a:lstStyle/>
          <a:p>
            <a:fld id="{0CFCB367-8263-488A-934A-738299CC7F4E}" type="slidenum">
              <a:rPr lang="ca-ES" smtClean="0"/>
              <a:t>‹Nº›</a:t>
            </a:fld>
            <a:endParaRPr lang="ca-ES"/>
          </a:p>
        </p:txBody>
      </p:sp>
      <p:sp>
        <p:nvSpPr>
          <p:cNvPr id="9" name="Marcador de posición de imagen 8">
            <a:extLst>
              <a:ext uri="{FF2B5EF4-FFF2-40B4-BE49-F238E27FC236}">
                <a16:creationId xmlns:a16="http://schemas.microsoft.com/office/drawing/2014/main" id="{4804796E-079B-4BD6-A477-55C82110697E}"/>
              </a:ext>
            </a:extLst>
          </p:cNvPr>
          <p:cNvSpPr>
            <a:spLocks noGrp="1"/>
          </p:cNvSpPr>
          <p:nvPr>
            <p:ph type="pic" sz="quarter" idx="14"/>
          </p:nvPr>
        </p:nvSpPr>
        <p:spPr>
          <a:xfrm>
            <a:off x="606000" y="4090219"/>
            <a:ext cx="10980000" cy="2172929"/>
          </a:xfrm>
        </p:spPr>
        <p:txBody>
          <a:bodyPr/>
          <a:lstStyle/>
          <a:p>
            <a:endParaRPr lang="ca-ES"/>
          </a:p>
        </p:txBody>
      </p:sp>
      <p:sp>
        <p:nvSpPr>
          <p:cNvPr id="8" name="Marcador de texto 3">
            <a:extLst>
              <a:ext uri="{FF2B5EF4-FFF2-40B4-BE49-F238E27FC236}">
                <a16:creationId xmlns:a16="http://schemas.microsoft.com/office/drawing/2014/main" id="{E5C14C4D-CA83-4AE7-89AB-D022878AD4EE}"/>
              </a:ext>
            </a:extLst>
          </p:cNvPr>
          <p:cNvSpPr>
            <a:spLocks noGrp="1"/>
          </p:cNvSpPr>
          <p:nvPr>
            <p:ph type="body" sz="quarter" idx="13" hasCustomPrompt="1"/>
          </p:nvPr>
        </p:nvSpPr>
        <p:spPr>
          <a:xfrm>
            <a:off x="514350" y="1255579"/>
            <a:ext cx="11163300" cy="508571"/>
          </a:xfrm>
        </p:spPr>
        <p:txBody>
          <a:bodyPr>
            <a:normAutofit/>
          </a:bodyPr>
          <a:lstStyle>
            <a:lvl1pPr marL="0" indent="0" algn="l">
              <a:buNone/>
              <a:defRPr sz="2100">
                <a:solidFill>
                  <a:schemeClr val="tx1">
                    <a:lumMod val="65000"/>
                    <a:lumOff val="3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Subtítol</a:t>
            </a:r>
            <a:endParaRPr lang="ca-ES" dirty="0"/>
          </a:p>
        </p:txBody>
      </p:sp>
    </p:spTree>
    <p:extLst>
      <p:ext uri="{BB962C8B-B14F-4D97-AF65-F5344CB8AC3E}">
        <p14:creationId xmlns:p14="http://schemas.microsoft.com/office/powerpoint/2010/main" val="312275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tge + text horitzont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514DF3-BD4A-4EC7-B6EC-254F8F3F342C}"/>
              </a:ext>
            </a:extLst>
          </p:cNvPr>
          <p:cNvSpPr>
            <a:spLocks noGrp="1"/>
          </p:cNvSpPr>
          <p:nvPr>
            <p:ph type="title" hasCustomPrompt="1"/>
          </p:nvPr>
        </p:nvSpPr>
        <p:spPr>
          <a:xfrm>
            <a:off x="514895" y="757382"/>
            <a:ext cx="11162205" cy="636737"/>
          </a:xfrm>
        </p:spPr>
        <p:txBody>
          <a:bodyPr/>
          <a:lstStyle>
            <a:lvl1pPr>
              <a:defRPr/>
            </a:lvl1pPr>
          </a:lstStyle>
          <a:p>
            <a:r>
              <a:rPr lang="es-ES" dirty="0" err="1"/>
              <a:t>Títol</a:t>
            </a:r>
            <a:endParaRPr lang="ca-ES" dirty="0"/>
          </a:p>
        </p:txBody>
      </p:sp>
      <p:sp>
        <p:nvSpPr>
          <p:cNvPr id="3" name="Marcador de contenido 2">
            <a:extLst>
              <a:ext uri="{FF2B5EF4-FFF2-40B4-BE49-F238E27FC236}">
                <a16:creationId xmlns:a16="http://schemas.microsoft.com/office/drawing/2014/main" id="{7260F155-FA9E-44BC-8240-84A61F86460C}"/>
              </a:ext>
            </a:extLst>
          </p:cNvPr>
          <p:cNvSpPr>
            <a:spLocks noGrp="1"/>
          </p:cNvSpPr>
          <p:nvPr>
            <p:ph idx="1" hasCustomPrompt="1"/>
          </p:nvPr>
        </p:nvSpPr>
        <p:spPr>
          <a:xfrm>
            <a:off x="514896" y="4248729"/>
            <a:ext cx="11139112" cy="1918836"/>
          </a:xfrm>
        </p:spPr>
        <p:txBody>
          <a:bodyPr>
            <a:normAutofit/>
          </a:bodyPr>
          <a:lstStyle>
            <a:lvl1pPr marL="0" indent="0" algn="just">
              <a:buNone/>
              <a:defRPr sz="1800"/>
            </a:lvl1pPr>
          </a:lstStyle>
          <a:p>
            <a:pPr lvl="0"/>
            <a:r>
              <a:rPr lang="es-ES" dirty="0"/>
              <a:t>Text</a:t>
            </a:r>
            <a:endParaRPr lang="ca-ES" dirty="0"/>
          </a:p>
        </p:txBody>
      </p:sp>
      <p:sp>
        <p:nvSpPr>
          <p:cNvPr id="5" name="Marcador de pie de página 4">
            <a:extLst>
              <a:ext uri="{FF2B5EF4-FFF2-40B4-BE49-F238E27FC236}">
                <a16:creationId xmlns:a16="http://schemas.microsoft.com/office/drawing/2014/main" id="{1A3DAF49-436C-4CA4-8F40-9A2C361DEE8A}"/>
              </a:ext>
            </a:extLst>
          </p:cNvPr>
          <p:cNvSpPr>
            <a:spLocks noGrp="1"/>
          </p:cNvSpPr>
          <p:nvPr>
            <p:ph type="ftr" sz="quarter" idx="11"/>
          </p:nvPr>
        </p:nvSpPr>
        <p:spPr/>
        <p:txBody>
          <a:bodyPr/>
          <a:lstStyle/>
          <a:p>
            <a:r>
              <a:rPr lang="fr-FR"/>
              <a:t>Text peu de pàgina lorem ipsum dolor sit amet</a:t>
            </a:r>
            <a:endParaRPr lang="ca-ES"/>
          </a:p>
        </p:txBody>
      </p:sp>
      <p:sp>
        <p:nvSpPr>
          <p:cNvPr id="6" name="Marcador de número de diapositiva 5">
            <a:extLst>
              <a:ext uri="{FF2B5EF4-FFF2-40B4-BE49-F238E27FC236}">
                <a16:creationId xmlns:a16="http://schemas.microsoft.com/office/drawing/2014/main" id="{958EE738-21A3-4205-8E4D-1B4D8A963908}"/>
              </a:ext>
            </a:extLst>
          </p:cNvPr>
          <p:cNvSpPr>
            <a:spLocks noGrp="1"/>
          </p:cNvSpPr>
          <p:nvPr>
            <p:ph type="sldNum" sz="quarter" idx="12"/>
          </p:nvPr>
        </p:nvSpPr>
        <p:spPr/>
        <p:txBody>
          <a:bodyPr/>
          <a:lstStyle/>
          <a:p>
            <a:fld id="{0CFCB367-8263-488A-934A-738299CC7F4E}" type="slidenum">
              <a:rPr lang="ca-ES" smtClean="0"/>
              <a:t>‹Nº›</a:t>
            </a:fld>
            <a:endParaRPr lang="ca-ES"/>
          </a:p>
        </p:txBody>
      </p:sp>
      <p:sp>
        <p:nvSpPr>
          <p:cNvPr id="9" name="Marcador de posición de imagen 8">
            <a:extLst>
              <a:ext uri="{FF2B5EF4-FFF2-40B4-BE49-F238E27FC236}">
                <a16:creationId xmlns:a16="http://schemas.microsoft.com/office/drawing/2014/main" id="{4804796E-079B-4BD6-A477-55C82110697E}"/>
              </a:ext>
            </a:extLst>
          </p:cNvPr>
          <p:cNvSpPr>
            <a:spLocks noGrp="1"/>
          </p:cNvSpPr>
          <p:nvPr>
            <p:ph type="pic" sz="quarter" idx="14"/>
          </p:nvPr>
        </p:nvSpPr>
        <p:spPr>
          <a:xfrm>
            <a:off x="606000" y="1995056"/>
            <a:ext cx="10980000" cy="2078179"/>
          </a:xfrm>
        </p:spPr>
        <p:txBody>
          <a:bodyPr/>
          <a:lstStyle/>
          <a:p>
            <a:endParaRPr lang="ca-ES" dirty="0"/>
          </a:p>
        </p:txBody>
      </p:sp>
      <p:sp>
        <p:nvSpPr>
          <p:cNvPr id="8" name="Marcador de texto 3">
            <a:extLst>
              <a:ext uri="{FF2B5EF4-FFF2-40B4-BE49-F238E27FC236}">
                <a16:creationId xmlns:a16="http://schemas.microsoft.com/office/drawing/2014/main" id="{E5C14C4D-CA83-4AE7-89AB-D022878AD4EE}"/>
              </a:ext>
            </a:extLst>
          </p:cNvPr>
          <p:cNvSpPr>
            <a:spLocks noGrp="1"/>
          </p:cNvSpPr>
          <p:nvPr>
            <p:ph type="body" sz="quarter" idx="13" hasCustomPrompt="1"/>
          </p:nvPr>
        </p:nvSpPr>
        <p:spPr>
          <a:xfrm>
            <a:off x="514350" y="1255579"/>
            <a:ext cx="11163300" cy="508571"/>
          </a:xfrm>
        </p:spPr>
        <p:txBody>
          <a:bodyPr>
            <a:normAutofit/>
          </a:bodyPr>
          <a:lstStyle>
            <a:lvl1pPr marL="0" indent="0" algn="l">
              <a:buNone/>
              <a:defRPr sz="2100">
                <a:solidFill>
                  <a:schemeClr val="tx1">
                    <a:lumMod val="65000"/>
                    <a:lumOff val="3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Subtítol</a:t>
            </a:r>
            <a:endParaRPr lang="ca-ES" dirty="0"/>
          </a:p>
        </p:txBody>
      </p:sp>
    </p:spTree>
    <p:extLst>
      <p:ext uri="{BB962C8B-B14F-4D97-AF65-F5344CB8AC3E}">
        <p14:creationId xmlns:p14="http://schemas.microsoft.com/office/powerpoint/2010/main" val="370913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FF49D79-906E-4DE7-9D52-9EEAAD7C74E1}"/>
              </a:ext>
            </a:extLst>
          </p:cNvPr>
          <p:cNvSpPr>
            <a:spLocks noGrp="1"/>
          </p:cNvSpPr>
          <p:nvPr>
            <p:ph type="title"/>
          </p:nvPr>
        </p:nvSpPr>
        <p:spPr>
          <a:xfrm>
            <a:off x="514895" y="757384"/>
            <a:ext cx="11162205" cy="814959"/>
          </a:xfrm>
          <a:prstGeom prst="rect">
            <a:avLst/>
          </a:prstGeom>
        </p:spPr>
        <p:txBody>
          <a:bodyPr vert="horz" lIns="91440" tIns="45720" rIns="91440" bIns="45720" rtlCol="0" anchor="t">
            <a:normAutofit/>
          </a:bodyPr>
          <a:lstStyle/>
          <a:p>
            <a:r>
              <a:rPr lang="es-ES" dirty="0" err="1"/>
              <a:t>Títol</a:t>
            </a:r>
            <a:endParaRPr lang="ca-ES" dirty="0"/>
          </a:p>
        </p:txBody>
      </p:sp>
      <p:sp>
        <p:nvSpPr>
          <p:cNvPr id="3" name="Marcador de texto 2">
            <a:extLst>
              <a:ext uri="{FF2B5EF4-FFF2-40B4-BE49-F238E27FC236}">
                <a16:creationId xmlns:a16="http://schemas.microsoft.com/office/drawing/2014/main" id="{28B9DE23-2BA0-4155-B036-8F14EBA51960}"/>
              </a:ext>
            </a:extLst>
          </p:cNvPr>
          <p:cNvSpPr>
            <a:spLocks noGrp="1"/>
          </p:cNvSpPr>
          <p:nvPr>
            <p:ph type="body" idx="1"/>
          </p:nvPr>
        </p:nvSpPr>
        <p:spPr>
          <a:xfrm>
            <a:off x="514896" y="1825625"/>
            <a:ext cx="11162206"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ca-ES" dirty="0"/>
          </a:p>
        </p:txBody>
      </p:sp>
      <p:sp>
        <p:nvSpPr>
          <p:cNvPr id="5" name="Marcador de pie de página 4">
            <a:extLst>
              <a:ext uri="{FF2B5EF4-FFF2-40B4-BE49-F238E27FC236}">
                <a16:creationId xmlns:a16="http://schemas.microsoft.com/office/drawing/2014/main" id="{5342D17D-B8BE-4139-BEDF-2E338514C100}"/>
              </a:ext>
            </a:extLst>
          </p:cNvPr>
          <p:cNvSpPr>
            <a:spLocks noGrp="1"/>
          </p:cNvSpPr>
          <p:nvPr>
            <p:ph type="ftr" sz="quarter" idx="3"/>
          </p:nvPr>
        </p:nvSpPr>
        <p:spPr>
          <a:xfrm>
            <a:off x="514895" y="6430238"/>
            <a:ext cx="7638505" cy="365125"/>
          </a:xfrm>
          <a:prstGeom prst="rect">
            <a:avLst/>
          </a:prstGeom>
        </p:spPr>
        <p:txBody>
          <a:bodyPr vert="horz" lIns="91440" tIns="45720" rIns="91440" bIns="45720" rtlCol="0" anchor="ctr"/>
          <a:lstStyle>
            <a:lvl1pPr algn="l">
              <a:defRPr sz="900" spc="60" baseline="0">
                <a:solidFill>
                  <a:schemeClr val="tx1">
                    <a:lumMod val="50000"/>
                    <a:lumOff val="50000"/>
                  </a:schemeClr>
                </a:solidFill>
              </a:defRPr>
            </a:lvl1pPr>
          </a:lstStyle>
          <a:p>
            <a:r>
              <a:rPr lang="fr-FR"/>
              <a:t>Text peu de pàgina lorem ipsum dolor sit amet</a:t>
            </a:r>
            <a:endParaRPr lang="ca-ES"/>
          </a:p>
        </p:txBody>
      </p:sp>
      <p:sp>
        <p:nvSpPr>
          <p:cNvPr id="6" name="Marcador de número de diapositiva 5">
            <a:extLst>
              <a:ext uri="{FF2B5EF4-FFF2-40B4-BE49-F238E27FC236}">
                <a16:creationId xmlns:a16="http://schemas.microsoft.com/office/drawing/2014/main" id="{0EB3B844-A2D0-493C-9A17-F485B4283952}"/>
              </a:ext>
            </a:extLst>
          </p:cNvPr>
          <p:cNvSpPr>
            <a:spLocks noGrp="1"/>
          </p:cNvSpPr>
          <p:nvPr>
            <p:ph type="sldNum" sz="quarter" idx="4"/>
          </p:nvPr>
        </p:nvSpPr>
        <p:spPr>
          <a:xfrm>
            <a:off x="8610600" y="6430238"/>
            <a:ext cx="3066502" cy="365125"/>
          </a:xfrm>
          <a:prstGeom prst="rect">
            <a:avLst/>
          </a:prstGeom>
        </p:spPr>
        <p:txBody>
          <a:bodyPr vert="horz" lIns="91440" tIns="45720" rIns="91440" bIns="45720" rtlCol="0" anchor="ctr"/>
          <a:lstStyle>
            <a:lvl1pPr algn="r">
              <a:defRPr sz="900">
                <a:solidFill>
                  <a:schemeClr val="tx1"/>
                </a:solidFill>
              </a:defRPr>
            </a:lvl1pPr>
          </a:lstStyle>
          <a:p>
            <a:fld id="{0CFCB367-8263-488A-934A-738299CC7F4E}" type="slidenum">
              <a:rPr lang="ca-ES" smtClean="0"/>
              <a:pPr/>
              <a:t>‹Nº›</a:t>
            </a:fld>
            <a:endParaRPr lang="ca-ES"/>
          </a:p>
        </p:txBody>
      </p:sp>
      <p:cxnSp>
        <p:nvCxnSpPr>
          <p:cNvPr id="8" name="Conector recto 7">
            <a:extLst>
              <a:ext uri="{FF2B5EF4-FFF2-40B4-BE49-F238E27FC236}">
                <a16:creationId xmlns:a16="http://schemas.microsoft.com/office/drawing/2014/main" id="{5EC7E1AF-EC44-402A-8852-183100E7A1CC}"/>
              </a:ext>
            </a:extLst>
          </p:cNvPr>
          <p:cNvCxnSpPr>
            <a:cxnSpLocks/>
          </p:cNvCxnSpPr>
          <p:nvPr userDrawn="1"/>
        </p:nvCxnSpPr>
        <p:spPr>
          <a:xfrm>
            <a:off x="600364" y="471059"/>
            <a:ext cx="900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Gráfico 8">
            <a:extLst>
              <a:ext uri="{FF2B5EF4-FFF2-40B4-BE49-F238E27FC236}">
                <a16:creationId xmlns:a16="http://schemas.microsoft.com/office/drawing/2014/main" id="{A7D0D5A5-24DC-4AA2-8B10-D31AA46D62B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9698478" y="205869"/>
            <a:ext cx="1978622" cy="449853"/>
          </a:xfrm>
          <a:prstGeom prst="rect">
            <a:avLst/>
          </a:prstGeom>
        </p:spPr>
      </p:pic>
    </p:spTree>
    <p:extLst>
      <p:ext uri="{BB962C8B-B14F-4D97-AF65-F5344CB8AC3E}">
        <p14:creationId xmlns:p14="http://schemas.microsoft.com/office/powerpoint/2010/main" val="3257511908"/>
      </p:ext>
    </p:extLst>
  </p:cSld>
  <p:clrMap bg1="lt1" tx1="dk1" bg2="lt2" tx2="dk2" accent1="accent1" accent2="accent2" accent3="accent3" accent4="accent4" accent5="accent5" accent6="accent6" hlink="hlink" folHlink="folHlink"/>
  <p:sldLayoutIdLst>
    <p:sldLayoutId id="2147483665" r:id="rId1"/>
    <p:sldLayoutId id="2147483663" r:id="rId2"/>
    <p:sldLayoutId id="2147483664" r:id="rId3"/>
    <p:sldLayoutId id="2147483650" r:id="rId4"/>
    <p:sldLayoutId id="2147483666" r:id="rId5"/>
    <p:sldLayoutId id="2147483668" r:id="rId6"/>
    <p:sldLayoutId id="2147483673" r:id="rId7"/>
    <p:sldLayoutId id="2147483671" r:id="rId8"/>
    <p:sldLayoutId id="2147483674" r:id="rId9"/>
    <p:sldLayoutId id="2147483667" r:id="rId10"/>
    <p:sldLayoutId id="2147483655" r:id="rId11"/>
    <p:sldLayoutId id="2147483672" r:id="rId12"/>
  </p:sldLayoutIdLst>
  <p:hf sldNum="0" hdr="0" dt="0"/>
  <p:txStyles>
    <p:titleStyle>
      <a:lvl1pPr algn="l" defTabSz="9144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mn-ea"/>
          <a:cs typeface="+mn-cs"/>
        </a:defRPr>
      </a:lvl3pPr>
      <a:lvl4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16_51293AC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slide" Target="slide6.xml"/><Relationship Id="rId18" Type="http://schemas.openxmlformats.org/officeDocument/2006/relationships/image" Target="../media/image130.png"/><Relationship Id="rId26" Type="http://schemas.openxmlformats.org/officeDocument/2006/relationships/image" Target="../media/image170.png"/><Relationship Id="rId39" Type="http://schemas.openxmlformats.org/officeDocument/2006/relationships/image" Target="../media/image24.png"/><Relationship Id="rId21" Type="http://schemas.openxmlformats.org/officeDocument/2006/relationships/slide" Target="slide7.xml"/><Relationship Id="rId34" Type="http://schemas.openxmlformats.org/officeDocument/2006/relationships/image" Target="../media/image210.png"/><Relationship Id="rId42" Type="http://schemas.openxmlformats.org/officeDocument/2006/relationships/image" Target="../media/image250.png"/><Relationship Id="rId47" Type="http://schemas.openxmlformats.org/officeDocument/2006/relationships/image" Target="../media/image28.emf"/><Relationship Id="rId50" Type="http://schemas.openxmlformats.org/officeDocument/2006/relationships/image" Target="../media/image280.png"/><Relationship Id="rId7" Type="http://schemas.openxmlformats.org/officeDocument/2006/relationships/image" Target="../media/image8.png"/><Relationship Id="rId2" Type="http://schemas.openxmlformats.org/officeDocument/2006/relationships/image" Target="../media/image5.jpeg"/><Relationship Id="rId16" Type="http://schemas.openxmlformats.org/officeDocument/2006/relationships/image" Target="../media/image13.png"/><Relationship Id="rId29" Type="http://schemas.openxmlformats.org/officeDocument/2006/relationships/slide" Target="slide9.xml"/><Relationship Id="rId11" Type="http://schemas.openxmlformats.org/officeDocument/2006/relationships/image" Target="../media/image10.png"/><Relationship Id="rId24" Type="http://schemas.openxmlformats.org/officeDocument/2006/relationships/image" Target="../media/image17.png"/><Relationship Id="rId32" Type="http://schemas.openxmlformats.org/officeDocument/2006/relationships/image" Target="../media/image21.png"/><Relationship Id="rId37" Type="http://schemas.openxmlformats.org/officeDocument/2006/relationships/slide" Target="slide11.xml"/><Relationship Id="rId40" Type="http://schemas.openxmlformats.org/officeDocument/2006/relationships/image" Target="../media/image25.png"/><Relationship Id="rId45" Type="http://schemas.openxmlformats.org/officeDocument/2006/relationships/slide" Target="slide13.xml"/><Relationship Id="rId5" Type="http://schemas.openxmlformats.org/officeDocument/2006/relationships/slide" Target="slide3.xml"/><Relationship Id="rId15" Type="http://schemas.openxmlformats.org/officeDocument/2006/relationships/image" Target="../media/image12.png"/><Relationship Id="rId23" Type="http://schemas.openxmlformats.org/officeDocument/2006/relationships/image" Target="../media/image16.png"/><Relationship Id="rId28" Type="http://schemas.openxmlformats.org/officeDocument/2006/relationships/image" Target="../media/image19.png"/><Relationship Id="rId36" Type="http://schemas.openxmlformats.org/officeDocument/2006/relationships/image" Target="../media/image23.png"/><Relationship Id="rId49" Type="http://schemas.openxmlformats.org/officeDocument/2006/relationships/slide" Target="slide14.xml"/><Relationship Id="rId10" Type="http://schemas.openxmlformats.org/officeDocument/2006/relationships/image" Target="../media/image90.png"/><Relationship Id="rId19" Type="http://schemas.openxmlformats.org/officeDocument/2006/relationships/image" Target="../media/image14.png"/><Relationship Id="rId31" Type="http://schemas.openxmlformats.org/officeDocument/2006/relationships/image" Target="../media/image20.png"/><Relationship Id="rId44" Type="http://schemas.openxmlformats.org/officeDocument/2006/relationships/image" Target="../media/image27.png"/><Relationship Id="rId4" Type="http://schemas.openxmlformats.org/officeDocument/2006/relationships/image" Target="../media/image7.png"/><Relationship Id="rId9" Type="http://schemas.openxmlformats.org/officeDocument/2006/relationships/slide" Target="slide4.xml"/><Relationship Id="rId14" Type="http://schemas.openxmlformats.org/officeDocument/2006/relationships/image" Target="../media/image110.png"/><Relationship Id="rId22" Type="http://schemas.openxmlformats.org/officeDocument/2006/relationships/image" Target="../media/image150.png"/><Relationship Id="rId27" Type="http://schemas.openxmlformats.org/officeDocument/2006/relationships/image" Target="../media/image18.png"/><Relationship Id="rId30" Type="http://schemas.openxmlformats.org/officeDocument/2006/relationships/image" Target="../media/image190.png"/><Relationship Id="rId35" Type="http://schemas.openxmlformats.org/officeDocument/2006/relationships/image" Target="../media/image22.png"/><Relationship Id="rId43" Type="http://schemas.openxmlformats.org/officeDocument/2006/relationships/image" Target="../media/image26.png"/><Relationship Id="rId48" Type="http://schemas.openxmlformats.org/officeDocument/2006/relationships/image" Target="../media/image29.png"/><Relationship Id="rId8" Type="http://schemas.openxmlformats.org/officeDocument/2006/relationships/image" Target="../media/image9.png"/><Relationship Id="rId3"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slide" Target="slide5.xml"/><Relationship Id="rId25" Type="http://schemas.openxmlformats.org/officeDocument/2006/relationships/slide" Target="slide8.xml"/><Relationship Id="rId33" Type="http://schemas.openxmlformats.org/officeDocument/2006/relationships/slide" Target="slide10.xml"/><Relationship Id="rId38" Type="http://schemas.openxmlformats.org/officeDocument/2006/relationships/image" Target="../media/image230.png"/><Relationship Id="rId46" Type="http://schemas.openxmlformats.org/officeDocument/2006/relationships/image" Target="../media/image270.png"/><Relationship Id="rId20" Type="http://schemas.openxmlformats.org/officeDocument/2006/relationships/image" Target="../media/image15.png"/><Relationship Id="rId41" Type="http://schemas.openxmlformats.org/officeDocument/2006/relationships/slide" Target="slide12.xml"/><Relationship Id="rId1" Type="http://schemas.openxmlformats.org/officeDocument/2006/relationships/slideLayout" Target="../slideLayouts/slideLayout10.xml"/><Relationship Id="rId6"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microsoft.com/office/2018/10/relationships/comments" Target="../comments/modernComment_111_F4ACCE39.xml"/><Relationship Id="rId1" Type="http://schemas.openxmlformats.org/officeDocument/2006/relationships/slideLayout" Target="../slideLayouts/slideLayout11.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microsoft.com/office/2018/10/relationships/comments" Target="../comments/modernComment_112_DB95B38D.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915A6-0438-4EEC-B281-255A986E7958}"/>
              </a:ext>
            </a:extLst>
          </p:cNvPr>
          <p:cNvSpPr>
            <a:spLocks noGrp="1"/>
          </p:cNvSpPr>
          <p:nvPr>
            <p:ph type="title"/>
          </p:nvPr>
        </p:nvSpPr>
        <p:spPr/>
        <p:txBody>
          <a:bodyPr>
            <a:normAutofit fontScale="90000"/>
          </a:bodyPr>
          <a:lstStyle/>
          <a:p>
            <a:r>
              <a:rPr lang="es-ES" dirty="0"/>
              <a:t>Decálogo para el uso del lenguaje inclusivo y no sexista en Cáritas Diocesana de Barcelona</a:t>
            </a:r>
            <a:br>
              <a:rPr lang="es-ES" dirty="0"/>
            </a:br>
            <a:r>
              <a:rPr lang="es-ES" dirty="0"/>
              <a:t>(Plan de Igualdad)</a:t>
            </a:r>
          </a:p>
        </p:txBody>
      </p:sp>
    </p:spTree>
    <p:extLst>
      <p:ext uri="{BB962C8B-B14F-4D97-AF65-F5344CB8AC3E}">
        <p14:creationId xmlns:p14="http://schemas.microsoft.com/office/powerpoint/2010/main" val="51945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6AB3FEE-1DF7-4D4C-9809-1B1C119D6F56}"/>
              </a:ext>
            </a:extLst>
          </p:cNvPr>
          <p:cNvSpPr/>
          <p:nvPr/>
        </p:nvSpPr>
        <p:spPr>
          <a:xfrm>
            <a:off x="6095997" y="1936361"/>
            <a:ext cx="5816141" cy="1970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08B1BB57-5527-4755-A2B8-15114D5E6A51}"/>
              </a:ext>
            </a:extLst>
          </p:cNvPr>
          <p:cNvSpPr>
            <a:spLocks noGrp="1"/>
          </p:cNvSpPr>
          <p:nvPr>
            <p:ph type="title"/>
          </p:nvPr>
        </p:nvSpPr>
        <p:spPr>
          <a:xfrm>
            <a:off x="514895" y="757382"/>
            <a:ext cx="11162205" cy="955041"/>
          </a:xfrm>
        </p:spPr>
        <p:txBody>
          <a:bodyPr>
            <a:normAutofit fontScale="90000"/>
          </a:bodyPr>
          <a:lstStyle/>
          <a:p>
            <a:pPr marL="432000" indent="-457200"/>
            <a:r>
              <a:rPr lang="ca-ES" dirty="0"/>
              <a:t>7: </a:t>
            </a:r>
            <a:r>
              <a:rPr lang="es-ES" dirty="0"/>
              <a:t>No utilizar expresiones con connotaciones sexistas</a:t>
            </a:r>
          </a:p>
        </p:txBody>
      </p:sp>
      <p:sp>
        <p:nvSpPr>
          <p:cNvPr id="3" name="Marcador de contenido 2">
            <a:extLst>
              <a:ext uri="{FF2B5EF4-FFF2-40B4-BE49-F238E27FC236}">
                <a16:creationId xmlns:a16="http://schemas.microsoft.com/office/drawing/2014/main" id="{1F9165A0-002B-409C-B6FA-7DFF0E4CDC70}"/>
              </a:ext>
            </a:extLst>
          </p:cNvPr>
          <p:cNvSpPr>
            <a:spLocks noGrp="1"/>
          </p:cNvSpPr>
          <p:nvPr>
            <p:ph idx="1"/>
          </p:nvPr>
        </p:nvSpPr>
        <p:spPr>
          <a:xfrm>
            <a:off x="668715" y="1936361"/>
            <a:ext cx="4882829" cy="3757352"/>
          </a:xfrm>
        </p:spPr>
        <p:txBody>
          <a:bodyPr>
            <a:normAutofit/>
          </a:bodyPr>
          <a:lstStyle/>
          <a:p>
            <a:pPr marL="0" indent="0">
              <a:buNone/>
            </a:pPr>
            <a:r>
              <a:rPr lang="es-ES" sz="1800" b="1" dirty="0">
                <a:ea typeface="+mn-lt"/>
                <a:cs typeface="+mn-lt"/>
              </a:rPr>
              <a:t>Relacionar lo femenino con aspectos emocionales, intuitivos, relacionados con cuidados y familia</a:t>
            </a:r>
            <a:r>
              <a:rPr lang="es-ES" sz="1800" dirty="0">
                <a:ea typeface="+mn-lt"/>
                <a:cs typeface="+mn-lt"/>
              </a:rPr>
              <a:t>… y lo masculino con aspectos de acción, práctica, relacionados con el campo laboral, los deportes… refuerza los estereotipos sexistas y genera desigualdad.</a:t>
            </a:r>
            <a:endParaRPr lang="es-ES" sz="1800" b="1" dirty="0">
              <a:ea typeface="+mn-lt"/>
              <a:cs typeface="+mn-lt"/>
            </a:endParaRPr>
          </a:p>
          <a:p>
            <a:pPr marL="0" indent="0">
              <a:buNone/>
            </a:pPr>
            <a:r>
              <a:rPr lang="es-ES" sz="1800" dirty="0">
                <a:ea typeface="+mn-lt"/>
                <a:cs typeface="+mn-lt"/>
              </a:rPr>
              <a:t>¡Debemos evitarlo! </a:t>
            </a:r>
          </a:p>
        </p:txBody>
      </p:sp>
      <p:sp>
        <p:nvSpPr>
          <p:cNvPr id="6" name="Marcador de contenido 5">
            <a:extLst>
              <a:ext uri="{FF2B5EF4-FFF2-40B4-BE49-F238E27FC236}">
                <a16:creationId xmlns:a16="http://schemas.microsoft.com/office/drawing/2014/main" id="{B4238529-A7CB-1848-8658-3029604E0C39}"/>
              </a:ext>
            </a:extLst>
          </p:cNvPr>
          <p:cNvSpPr>
            <a:spLocks noGrp="1"/>
          </p:cNvSpPr>
          <p:nvPr>
            <p:ph idx="14"/>
          </p:nvPr>
        </p:nvSpPr>
        <p:spPr>
          <a:xfrm>
            <a:off x="6262255" y="2218994"/>
            <a:ext cx="5400990" cy="1503924"/>
          </a:xfrm>
        </p:spPr>
        <p:txBody>
          <a:bodyPr>
            <a:normAutofit/>
          </a:bodyPr>
          <a:lstStyle/>
          <a:p>
            <a:pPr marL="0" indent="0">
              <a:buNone/>
            </a:pPr>
            <a:r>
              <a:rPr lang="ca-ES" sz="1800" dirty="0">
                <a:solidFill>
                  <a:schemeClr val="bg1"/>
                </a:solidFill>
                <a:ea typeface="+mn-lt"/>
                <a:cs typeface="+mn-lt"/>
              </a:rPr>
              <a:t>“</a:t>
            </a:r>
            <a:r>
              <a:rPr lang="es-ES" dirty="0">
                <a:solidFill>
                  <a:schemeClr val="bg1"/>
                </a:solidFill>
                <a:ea typeface="+mn-lt"/>
                <a:cs typeface="+mn-lt"/>
              </a:rPr>
              <a:t>¡</a:t>
            </a:r>
            <a:r>
              <a:rPr lang="es-ES" sz="1800" dirty="0">
                <a:solidFill>
                  <a:schemeClr val="bg1"/>
                </a:solidFill>
                <a:ea typeface="+mn-lt"/>
                <a:cs typeface="+mn-lt"/>
              </a:rPr>
              <a:t>Te emocionas como una mujer!”</a:t>
            </a:r>
          </a:p>
          <a:p>
            <a:pPr marL="0" indent="0">
              <a:buNone/>
            </a:pPr>
            <a:r>
              <a:rPr lang="es-ES" sz="1800" dirty="0">
                <a:solidFill>
                  <a:schemeClr val="bg1"/>
                </a:solidFill>
                <a:ea typeface="+mn-lt"/>
                <a:cs typeface="+mn-lt"/>
              </a:rPr>
              <a:t>“¿</a:t>
            </a:r>
            <a:r>
              <a:rPr lang="es-ES" dirty="0">
                <a:solidFill>
                  <a:schemeClr val="bg1"/>
                </a:solidFill>
                <a:ea typeface="+mn-lt"/>
                <a:cs typeface="+mn-lt"/>
              </a:rPr>
              <a:t>Algún</a:t>
            </a:r>
            <a:r>
              <a:rPr lang="es-ES" sz="1800" dirty="0">
                <a:solidFill>
                  <a:schemeClr val="bg1"/>
                </a:solidFill>
                <a:ea typeface="+mn-lt"/>
                <a:cs typeface="+mn-lt"/>
              </a:rPr>
              <a:t> hombre me puede ayudar con estas cajas?”</a:t>
            </a:r>
          </a:p>
          <a:p>
            <a:pPr marL="0" indent="0">
              <a:buNone/>
            </a:pPr>
            <a:r>
              <a:rPr lang="es-ES" sz="1800" dirty="0">
                <a:solidFill>
                  <a:schemeClr val="bg1"/>
                </a:solidFill>
                <a:ea typeface="+mn-lt"/>
                <a:cs typeface="+mn-lt"/>
              </a:rPr>
              <a:t>“¡Qué gozada este equipo con mujeres tan guapas!”</a:t>
            </a:r>
          </a:p>
        </p:txBody>
      </p:sp>
    </p:spTree>
    <p:extLst>
      <p:ext uri="{BB962C8B-B14F-4D97-AF65-F5344CB8AC3E}">
        <p14:creationId xmlns:p14="http://schemas.microsoft.com/office/powerpoint/2010/main" val="136165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1BB57-5527-4755-A2B8-15114D5E6A51}"/>
              </a:ext>
            </a:extLst>
          </p:cNvPr>
          <p:cNvSpPr>
            <a:spLocks noGrp="1"/>
          </p:cNvSpPr>
          <p:nvPr>
            <p:ph type="title"/>
          </p:nvPr>
        </p:nvSpPr>
        <p:spPr/>
        <p:txBody>
          <a:bodyPr>
            <a:normAutofit fontScale="90000"/>
          </a:bodyPr>
          <a:lstStyle/>
          <a:p>
            <a:r>
              <a:rPr lang="ca-ES" dirty="0"/>
              <a:t>8: </a:t>
            </a:r>
            <a:r>
              <a:rPr lang="es-ES" dirty="0"/>
              <a:t>El lenguaje no se cambia de un día</a:t>
            </a:r>
            <a:br>
              <a:rPr lang="es-ES" dirty="0"/>
            </a:br>
            <a:r>
              <a:rPr lang="es-ES" dirty="0"/>
              <a:t>    para otro</a:t>
            </a:r>
          </a:p>
        </p:txBody>
      </p:sp>
      <p:sp>
        <p:nvSpPr>
          <p:cNvPr id="3" name="Marcador de contenido 2">
            <a:extLst>
              <a:ext uri="{FF2B5EF4-FFF2-40B4-BE49-F238E27FC236}">
                <a16:creationId xmlns:a16="http://schemas.microsoft.com/office/drawing/2014/main" id="{1F9165A0-002B-409C-B6FA-7DFF0E4CDC70}"/>
              </a:ext>
            </a:extLst>
          </p:cNvPr>
          <p:cNvSpPr>
            <a:spLocks noGrp="1"/>
          </p:cNvSpPr>
          <p:nvPr>
            <p:ph idx="1"/>
          </p:nvPr>
        </p:nvSpPr>
        <p:spPr>
          <a:xfrm>
            <a:off x="537988" y="1805599"/>
            <a:ext cx="11139112" cy="1918836"/>
          </a:xfrm>
        </p:spPr>
        <p:txBody>
          <a:bodyPr>
            <a:normAutofit/>
          </a:bodyPr>
          <a:lstStyle/>
          <a:p>
            <a:pPr marL="0" indent="0">
              <a:buNone/>
            </a:pPr>
            <a:r>
              <a:rPr lang="es-ES" sz="1800" dirty="0">
                <a:ea typeface="+mn-lt"/>
                <a:cs typeface="+mn-lt"/>
              </a:rPr>
              <a:t>Se necesita práctica y formación. Es normal sentir incomodidad y extrañeza al principio, como cuando estamos aprendiendo una nueva lengua. Por esto, un buen consejo es </a:t>
            </a:r>
            <a:r>
              <a:rPr lang="es-ES" sz="1800" b="1" dirty="0">
                <a:ea typeface="+mn-lt"/>
                <a:cs typeface="+mn-lt"/>
              </a:rPr>
              <a:t>utilizar el lenguaje inclusivo también en nuestro día a día</a:t>
            </a:r>
            <a:r>
              <a:rPr lang="es-ES" sz="1800" dirty="0">
                <a:ea typeface="+mn-lt"/>
                <a:cs typeface="+mn-lt"/>
              </a:rPr>
              <a:t>, ya que esto nos facilitará la adaptación a los cambios que vayamos introduciendo.</a:t>
            </a:r>
          </a:p>
        </p:txBody>
      </p:sp>
      <p:pic>
        <p:nvPicPr>
          <p:cNvPr id="6" name="Marcador de posición de imagen 5">
            <a:extLst>
              <a:ext uri="{FF2B5EF4-FFF2-40B4-BE49-F238E27FC236}">
                <a16:creationId xmlns:a16="http://schemas.microsoft.com/office/drawing/2014/main" id="{D08863D1-7413-8E4D-A3B1-DEB0FDF73829}"/>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t="-3034"/>
          <a:stretch/>
        </p:blipFill>
        <p:spPr>
          <a:xfrm>
            <a:off x="594451" y="2843785"/>
            <a:ext cx="10980000" cy="3702828"/>
          </a:xfrm>
        </p:spPr>
      </p:pic>
    </p:spTree>
    <p:extLst>
      <p:ext uri="{BB962C8B-B14F-4D97-AF65-F5344CB8AC3E}">
        <p14:creationId xmlns:p14="http://schemas.microsoft.com/office/powerpoint/2010/main" val="204996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1BB57-5527-4755-A2B8-15114D5E6A51}"/>
              </a:ext>
            </a:extLst>
          </p:cNvPr>
          <p:cNvSpPr>
            <a:spLocks noGrp="1"/>
          </p:cNvSpPr>
          <p:nvPr>
            <p:ph type="title"/>
          </p:nvPr>
        </p:nvSpPr>
        <p:spPr/>
        <p:txBody>
          <a:bodyPr>
            <a:normAutofit/>
          </a:bodyPr>
          <a:lstStyle/>
          <a:p>
            <a:r>
              <a:rPr lang="ca-ES" dirty="0"/>
              <a:t>9: </a:t>
            </a:r>
            <a:r>
              <a:rPr lang="es-ES" dirty="0"/>
              <a:t>No pasa nada si tenemos que rectificar</a:t>
            </a:r>
          </a:p>
        </p:txBody>
      </p:sp>
      <p:sp>
        <p:nvSpPr>
          <p:cNvPr id="3" name="Marcador de contenido 2">
            <a:extLst>
              <a:ext uri="{FF2B5EF4-FFF2-40B4-BE49-F238E27FC236}">
                <a16:creationId xmlns:a16="http://schemas.microsoft.com/office/drawing/2014/main" id="{1F9165A0-002B-409C-B6FA-7DFF0E4CDC70}"/>
              </a:ext>
            </a:extLst>
          </p:cNvPr>
          <p:cNvSpPr>
            <a:spLocks noGrp="1"/>
          </p:cNvSpPr>
          <p:nvPr>
            <p:ph idx="1"/>
          </p:nvPr>
        </p:nvSpPr>
        <p:spPr>
          <a:xfrm>
            <a:off x="514896" y="1394119"/>
            <a:ext cx="11139112" cy="1199791"/>
          </a:xfrm>
        </p:spPr>
        <p:txBody>
          <a:bodyPr>
            <a:normAutofit/>
          </a:bodyPr>
          <a:lstStyle/>
          <a:p>
            <a:pPr marL="0" indent="0">
              <a:buNone/>
            </a:pPr>
            <a:r>
              <a:rPr lang="es-ES" sz="1800" dirty="0">
                <a:ea typeface="+mn-lt"/>
                <a:cs typeface="+mn-lt"/>
              </a:rPr>
              <a:t>Muchas veces, por inercia, podemos utilizar un lenguaje sexista y no inclusivo. Por esto es importante tener claro que existe la posibilidad de autocorregirnos o </a:t>
            </a:r>
            <a:r>
              <a:rPr lang="es-ES" sz="1800" b="1" dirty="0">
                <a:ea typeface="+mn-lt"/>
                <a:cs typeface="+mn-lt"/>
              </a:rPr>
              <a:t>intentar buscar otra manera de decir lo que queramos decir</a:t>
            </a:r>
            <a:r>
              <a:rPr lang="es-ES" sz="1800" dirty="0">
                <a:ea typeface="+mn-lt"/>
                <a:cs typeface="+mn-lt"/>
              </a:rPr>
              <a:t>, y que esta opción es mucho mejor que la de no hacer nada.</a:t>
            </a:r>
          </a:p>
        </p:txBody>
      </p:sp>
      <p:pic>
        <p:nvPicPr>
          <p:cNvPr id="9" name="Marcador de posición de imagen 8">
            <a:extLst>
              <a:ext uri="{FF2B5EF4-FFF2-40B4-BE49-F238E27FC236}">
                <a16:creationId xmlns:a16="http://schemas.microsoft.com/office/drawing/2014/main" id="{45808B04-A817-2342-A5DC-1BDBA1C6A98A}"/>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l="-16139" t="-1323" r="-16417" b="329"/>
          <a:stretch/>
        </p:blipFill>
        <p:spPr>
          <a:xfrm>
            <a:off x="606000" y="2662177"/>
            <a:ext cx="10980000" cy="3600971"/>
          </a:xfrm>
        </p:spPr>
      </p:pic>
    </p:spTree>
    <p:extLst>
      <p:ext uri="{BB962C8B-B14F-4D97-AF65-F5344CB8AC3E}">
        <p14:creationId xmlns:p14="http://schemas.microsoft.com/office/powerpoint/2010/main" val="390537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1BB57-5527-4755-A2B8-15114D5E6A51}"/>
              </a:ext>
            </a:extLst>
          </p:cNvPr>
          <p:cNvSpPr>
            <a:spLocks noGrp="1"/>
          </p:cNvSpPr>
          <p:nvPr>
            <p:ph type="title"/>
          </p:nvPr>
        </p:nvSpPr>
        <p:spPr/>
        <p:txBody>
          <a:bodyPr>
            <a:normAutofit/>
          </a:bodyPr>
          <a:lstStyle/>
          <a:p>
            <a:r>
              <a:rPr lang="es-ES" dirty="0"/>
              <a:t>10: Imágenes no sexistas e inclusivas</a:t>
            </a:r>
          </a:p>
        </p:txBody>
      </p:sp>
      <p:sp>
        <p:nvSpPr>
          <p:cNvPr id="3" name="Marcador de contenido 2">
            <a:extLst>
              <a:ext uri="{FF2B5EF4-FFF2-40B4-BE49-F238E27FC236}">
                <a16:creationId xmlns:a16="http://schemas.microsoft.com/office/drawing/2014/main" id="{1F9165A0-002B-409C-B6FA-7DFF0E4CDC70}"/>
              </a:ext>
            </a:extLst>
          </p:cNvPr>
          <p:cNvSpPr>
            <a:spLocks noGrp="1"/>
          </p:cNvSpPr>
          <p:nvPr>
            <p:ph idx="1"/>
          </p:nvPr>
        </p:nvSpPr>
        <p:spPr>
          <a:xfrm>
            <a:off x="514896" y="1394119"/>
            <a:ext cx="11139112" cy="1414395"/>
          </a:xfrm>
        </p:spPr>
        <p:txBody>
          <a:bodyPr>
            <a:normAutofit/>
          </a:bodyPr>
          <a:lstStyle/>
          <a:p>
            <a:pPr marL="0" indent="0">
              <a:buNone/>
            </a:pPr>
            <a:r>
              <a:rPr lang="es-ES" sz="1800" dirty="0">
                <a:ea typeface="Calibri"/>
                <a:cs typeface="Calibri"/>
              </a:rPr>
              <a:t>Buscaremos siempre el equilibrio en el uso de iconos y fotografías en nuestros documentos. Donde los diferentes sujetos estén en un plano de igualdad, </a:t>
            </a:r>
            <a:r>
              <a:rPr lang="es-ES" sz="1800" b="1" dirty="0">
                <a:ea typeface="Calibri"/>
                <a:cs typeface="Calibri"/>
              </a:rPr>
              <a:t>no reproduzcan estereotipos y respeten la diversidad presente en la entidad</a:t>
            </a:r>
            <a:r>
              <a:rPr lang="es-ES" sz="1800" dirty="0">
                <a:ea typeface="Calibri"/>
                <a:cs typeface="Calibri"/>
              </a:rPr>
              <a:t>. Por lo tanto, utilizaremos imágenes en las que se muestren diferentes personas, que representen todo tipo de actividades.</a:t>
            </a:r>
          </a:p>
        </p:txBody>
      </p:sp>
      <p:pic>
        <p:nvPicPr>
          <p:cNvPr id="6" name="Marcador de posición de imagen 5">
            <a:extLst>
              <a:ext uri="{FF2B5EF4-FFF2-40B4-BE49-F238E27FC236}">
                <a16:creationId xmlns:a16="http://schemas.microsoft.com/office/drawing/2014/main" id="{4DBE6B33-9813-BA4B-AA75-E7203539D962}"/>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606000" y="3773347"/>
            <a:ext cx="10980000" cy="2489801"/>
          </a:xfrm>
        </p:spPr>
      </p:pic>
    </p:spTree>
    <p:extLst>
      <p:ext uri="{BB962C8B-B14F-4D97-AF65-F5344CB8AC3E}">
        <p14:creationId xmlns:p14="http://schemas.microsoft.com/office/powerpoint/2010/main" val="385220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915A6-0438-4EEC-B281-255A986E7958}"/>
              </a:ext>
            </a:extLst>
          </p:cNvPr>
          <p:cNvSpPr>
            <a:spLocks noGrp="1"/>
          </p:cNvSpPr>
          <p:nvPr>
            <p:ph type="title"/>
          </p:nvPr>
        </p:nvSpPr>
        <p:spPr/>
        <p:txBody>
          <a:bodyPr>
            <a:normAutofit/>
          </a:bodyPr>
          <a:lstStyle/>
          <a:p>
            <a:r>
              <a:rPr lang="es-ES" dirty="0"/>
              <a:t>¡Muchas gracias!</a:t>
            </a:r>
          </a:p>
        </p:txBody>
      </p:sp>
    </p:spTree>
    <p:extLst>
      <p:ext uri="{BB962C8B-B14F-4D97-AF65-F5344CB8AC3E}">
        <p14:creationId xmlns:p14="http://schemas.microsoft.com/office/powerpoint/2010/main" val="263161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Marcador de posición de imagen 138">
            <a:extLst>
              <a:ext uri="{FF2B5EF4-FFF2-40B4-BE49-F238E27FC236}">
                <a16:creationId xmlns:a16="http://schemas.microsoft.com/office/drawing/2014/main" id="{148C47E2-8979-0E43-A163-1F927945C49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p:spPr>
      </p:pic>
      <p:grpSp>
        <p:nvGrpSpPr>
          <p:cNvPr id="184" name="Grupo 183">
            <a:extLst>
              <a:ext uri="{FF2B5EF4-FFF2-40B4-BE49-F238E27FC236}">
                <a16:creationId xmlns:a16="http://schemas.microsoft.com/office/drawing/2014/main" id="{01662867-B4C7-F745-92C4-90686AA6D84B}"/>
              </a:ext>
            </a:extLst>
          </p:cNvPr>
          <p:cNvGrpSpPr/>
          <p:nvPr/>
        </p:nvGrpSpPr>
        <p:grpSpPr>
          <a:xfrm>
            <a:off x="4799744" y="229020"/>
            <a:ext cx="1513060" cy="1554092"/>
            <a:chOff x="4799744" y="229020"/>
            <a:chExt cx="1513060" cy="1554092"/>
          </a:xfrm>
        </p:grpSpPr>
        <p:pic>
          <p:nvPicPr>
            <p:cNvPr id="148" name="Imagen 147">
              <a:extLst>
                <a:ext uri="{FF2B5EF4-FFF2-40B4-BE49-F238E27FC236}">
                  <a16:creationId xmlns:a16="http://schemas.microsoft.com/office/drawing/2014/main" id="{76F0F9A0-3D91-524E-BFB1-D61D366D3C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99744" y="229020"/>
              <a:ext cx="1513060" cy="1554092"/>
            </a:xfrm>
            <a:prstGeom prst="rect">
              <a:avLst/>
            </a:prstGeom>
          </p:spPr>
        </p:pic>
        <mc:AlternateContent xmlns:mc="http://schemas.openxmlformats.org/markup-compatibility/2006" xmlns:pslz="http://schemas.microsoft.com/office/powerpoint/2016/slidezoom">
          <mc:Choice Requires="pslz">
            <p:graphicFrame>
              <p:nvGraphicFramePr>
                <p:cNvPr id="160" name="Vista general de diapositiva 159">
                  <a:extLst>
                    <a:ext uri="{FF2B5EF4-FFF2-40B4-BE49-F238E27FC236}">
                      <a16:creationId xmlns:a16="http://schemas.microsoft.com/office/drawing/2014/main" id="{A170F866-3261-0B4C-9102-2D6F76CB24C0}"/>
                    </a:ext>
                  </a:extLst>
                </p:cNvPr>
                <p:cNvGraphicFramePr>
                  <a:graphicFrameLocks noChangeAspect="1"/>
                </p:cNvGraphicFramePr>
                <p:nvPr>
                  <p:extLst>
                    <p:ext uri="{D42A27DB-BD31-4B8C-83A1-F6EECF244321}">
                      <p14:modId xmlns:p14="http://schemas.microsoft.com/office/powerpoint/2010/main" val="1094624568"/>
                    </p:ext>
                  </p:extLst>
                </p:nvPr>
              </p:nvGraphicFramePr>
              <p:xfrm rot="207907">
                <a:off x="5024050" y="722714"/>
                <a:ext cx="1072698" cy="603392"/>
              </p:xfrm>
              <a:graphic>
                <a:graphicData uri="http://schemas.microsoft.com/office/powerpoint/2016/slidezoom">
                  <pslz:sldZm>
                    <pslz:sldZmObj sldId="273" cId="4104965689">
                      <pslz:zmPr id="{E5EB68A6-F570-4142-AF0D-412B1EE10B33}" returnToParent="0" transitionDur="1000">
                        <p166:blipFill xmlns:p166="http://schemas.microsoft.com/office/powerpoint/2016/6/main">
                          <a:blip r:embed="rId4"/>
                          <a:stretch>
                            <a:fillRect/>
                          </a:stretch>
                        </p166:blipFill>
                        <p166:spPr xmlns:p166="http://schemas.microsoft.com/office/powerpoint/2016/6/main">
                          <a:xfrm rot="207907">
                            <a:off x="0" y="0"/>
                            <a:ext cx="1072698" cy="603392"/>
                          </a:xfrm>
                          <a:prstGeom prst="rect">
                            <a:avLst/>
                          </a:prstGeom>
                          <a:ln w="3175">
                            <a:solidFill>
                              <a:prstClr val="ltGray"/>
                            </a:solidFill>
                          </a:ln>
                        </p166:spPr>
                      </pslz:zmPr>
                    </pslz:sldZmObj>
                  </pslz:sldZm>
                </a:graphicData>
              </a:graphic>
            </p:graphicFrame>
          </mc:Choice>
          <mc:Fallback xmlns="">
            <p:pic>
              <p:nvPicPr>
                <p:cNvPr id="160" name="Vista general de diapositiva 159">
                  <a:hlinkClick r:id="rId5" action="ppaction://hlinksldjump"/>
                  <a:extLst>
                    <a:ext uri="{FF2B5EF4-FFF2-40B4-BE49-F238E27FC236}">
                      <a16:creationId xmlns:a16="http://schemas.microsoft.com/office/drawing/2014/main" id="{A170F866-3261-0B4C-9102-2D6F76CB24C0}"/>
                    </a:ext>
                  </a:extLst>
                </p:cNvPr>
                <p:cNvPicPr>
                  <a:picLocks noGrp="1" noRot="1" noChangeAspect="1" noMove="1" noResize="1" noEditPoints="1" noAdjustHandles="1" noChangeArrowheads="1" noChangeShapeType="1"/>
                </p:cNvPicPr>
                <p:nvPr/>
              </p:nvPicPr>
              <p:blipFill>
                <a:blip r:embed="rId6"/>
                <a:stretch>
                  <a:fillRect/>
                </a:stretch>
              </p:blipFill>
              <p:spPr>
                <a:xfrm rot="207907">
                  <a:off x="5024050" y="722714"/>
                  <a:ext cx="1072698" cy="603392"/>
                </a:xfrm>
                <a:prstGeom prst="rect">
                  <a:avLst/>
                </a:prstGeom>
                <a:ln w="3175">
                  <a:solidFill>
                    <a:prstClr val="ltGray"/>
                  </a:solidFill>
                </a:ln>
              </p:spPr>
            </p:pic>
          </mc:Fallback>
        </mc:AlternateContent>
      </p:grpSp>
      <p:grpSp>
        <p:nvGrpSpPr>
          <p:cNvPr id="185" name="Grupo 184">
            <a:extLst>
              <a:ext uri="{FF2B5EF4-FFF2-40B4-BE49-F238E27FC236}">
                <a16:creationId xmlns:a16="http://schemas.microsoft.com/office/drawing/2014/main" id="{E0A6A761-3F14-154B-AB11-2EBAB81C6B3F}"/>
              </a:ext>
            </a:extLst>
          </p:cNvPr>
          <p:cNvGrpSpPr/>
          <p:nvPr/>
        </p:nvGrpSpPr>
        <p:grpSpPr>
          <a:xfrm>
            <a:off x="6721404" y="324755"/>
            <a:ext cx="1497707" cy="1538322"/>
            <a:chOff x="6721404" y="324755"/>
            <a:chExt cx="1497707" cy="1538322"/>
          </a:xfrm>
        </p:grpSpPr>
        <p:pic>
          <p:nvPicPr>
            <p:cNvPr id="149" name="Imagen 148">
              <a:extLst>
                <a:ext uri="{FF2B5EF4-FFF2-40B4-BE49-F238E27FC236}">
                  <a16:creationId xmlns:a16="http://schemas.microsoft.com/office/drawing/2014/main" id="{A49604B6-D386-3947-BD5F-1435C3ACC93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rot="690268">
              <a:off x="6721404" y="324755"/>
              <a:ext cx="1497707" cy="1538322"/>
            </a:xfrm>
            <a:prstGeom prst="rect">
              <a:avLst/>
            </a:prstGeom>
          </p:spPr>
        </p:pic>
        <mc:AlternateContent xmlns:mc="http://schemas.openxmlformats.org/markup-compatibility/2006" xmlns:pslz="http://schemas.microsoft.com/office/powerpoint/2016/slidezoom">
          <mc:Choice Requires="pslz">
            <p:graphicFrame>
              <p:nvGraphicFramePr>
                <p:cNvPr id="162" name="Vista general de diapositiva 161">
                  <a:extLst>
                    <a:ext uri="{FF2B5EF4-FFF2-40B4-BE49-F238E27FC236}">
                      <a16:creationId xmlns:a16="http://schemas.microsoft.com/office/drawing/2014/main" id="{9628D31F-13CA-2248-BE7E-20871BB79921}"/>
                    </a:ext>
                  </a:extLst>
                </p:cNvPr>
                <p:cNvGraphicFramePr>
                  <a:graphicFrameLocks noChangeAspect="1"/>
                </p:cNvGraphicFramePr>
                <p:nvPr>
                  <p:extLst>
                    <p:ext uri="{D42A27DB-BD31-4B8C-83A1-F6EECF244321}">
                      <p14:modId xmlns:p14="http://schemas.microsoft.com/office/powerpoint/2010/main" val="3498421841"/>
                    </p:ext>
                  </p:extLst>
                </p:nvPr>
              </p:nvGraphicFramePr>
              <p:xfrm rot="839708">
                <a:off x="6947425" y="751269"/>
                <a:ext cx="1076605" cy="605590"/>
              </p:xfrm>
              <a:graphic>
                <a:graphicData uri="http://schemas.microsoft.com/office/powerpoint/2016/slidezoom">
                  <pslz:sldZm>
                    <pslz:sldZmObj sldId="260" cId="1530104680">
                      <pslz:zmPr id="{67930D79-66CD-5546-9F59-ECEEEC6248E0}" returnToParent="0" transitionDur="1000">
                        <p166:blipFill xmlns:p166="http://schemas.microsoft.com/office/powerpoint/2016/6/main">
                          <a:blip r:embed="rId8"/>
                          <a:stretch>
                            <a:fillRect/>
                          </a:stretch>
                        </p166:blipFill>
                        <p166:spPr xmlns:p166="http://schemas.microsoft.com/office/powerpoint/2016/6/main">
                          <a:xfrm rot="839708">
                            <a:off x="0" y="0"/>
                            <a:ext cx="1076605" cy="605590"/>
                          </a:xfrm>
                          <a:prstGeom prst="rect">
                            <a:avLst/>
                          </a:prstGeom>
                          <a:ln w="3175">
                            <a:solidFill>
                              <a:prstClr val="ltGray"/>
                            </a:solidFill>
                          </a:ln>
                        </p166:spPr>
                      </pslz:zmPr>
                    </pslz:sldZmObj>
                  </pslz:sldZm>
                </a:graphicData>
              </a:graphic>
            </p:graphicFrame>
          </mc:Choice>
          <mc:Fallback xmlns="">
            <p:pic>
              <p:nvPicPr>
                <p:cNvPr id="162" name="Vista general de diapositiva 161">
                  <a:hlinkClick r:id="rId9" action="ppaction://hlinksldjump"/>
                  <a:extLst>
                    <a:ext uri="{FF2B5EF4-FFF2-40B4-BE49-F238E27FC236}">
                      <a16:creationId xmlns:a16="http://schemas.microsoft.com/office/drawing/2014/main" id="{9628D31F-13CA-2248-BE7E-20871BB79921}"/>
                    </a:ext>
                  </a:extLst>
                </p:cNvPr>
                <p:cNvPicPr>
                  <a:picLocks noGrp="1" noRot="1" noChangeAspect="1" noMove="1" noResize="1" noEditPoints="1" noAdjustHandles="1" noChangeArrowheads="1" noChangeShapeType="1"/>
                </p:cNvPicPr>
                <p:nvPr/>
              </p:nvPicPr>
              <p:blipFill>
                <a:blip r:embed="rId10"/>
                <a:stretch>
                  <a:fillRect/>
                </a:stretch>
              </p:blipFill>
              <p:spPr>
                <a:xfrm rot="839708">
                  <a:off x="6947425" y="751269"/>
                  <a:ext cx="1076605" cy="605590"/>
                </a:xfrm>
                <a:prstGeom prst="rect">
                  <a:avLst/>
                </a:prstGeom>
                <a:ln w="3175">
                  <a:solidFill>
                    <a:prstClr val="ltGray"/>
                  </a:solidFill>
                </a:ln>
              </p:spPr>
            </p:pic>
          </mc:Fallback>
        </mc:AlternateContent>
      </p:grpSp>
      <p:grpSp>
        <p:nvGrpSpPr>
          <p:cNvPr id="187" name="Grupo 186">
            <a:extLst>
              <a:ext uri="{FF2B5EF4-FFF2-40B4-BE49-F238E27FC236}">
                <a16:creationId xmlns:a16="http://schemas.microsoft.com/office/drawing/2014/main" id="{AD962E9C-942F-4440-94A9-F8752B4B6861}"/>
              </a:ext>
            </a:extLst>
          </p:cNvPr>
          <p:cNvGrpSpPr/>
          <p:nvPr/>
        </p:nvGrpSpPr>
        <p:grpSpPr>
          <a:xfrm>
            <a:off x="10334457" y="426726"/>
            <a:ext cx="1532985" cy="1574557"/>
            <a:chOff x="10337291" y="434755"/>
            <a:chExt cx="1532985" cy="1574557"/>
          </a:xfrm>
        </p:grpSpPr>
        <p:pic>
          <p:nvPicPr>
            <p:cNvPr id="151" name="Imagen 150">
              <a:extLst>
                <a:ext uri="{FF2B5EF4-FFF2-40B4-BE49-F238E27FC236}">
                  <a16:creationId xmlns:a16="http://schemas.microsoft.com/office/drawing/2014/main" id="{845C2F7C-D819-3943-8B0C-EDC827A1B38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rot="1851567">
              <a:off x="10337291" y="434755"/>
              <a:ext cx="1532985" cy="1574557"/>
            </a:xfrm>
            <a:prstGeom prst="rect">
              <a:avLst/>
            </a:prstGeom>
          </p:spPr>
        </p:pic>
        <mc:AlternateContent xmlns:mc="http://schemas.openxmlformats.org/markup-compatibility/2006" xmlns:pslz="http://schemas.microsoft.com/office/powerpoint/2016/slidezoom">
          <mc:Choice Requires="pslz">
            <p:graphicFrame>
              <p:nvGraphicFramePr>
                <p:cNvPr id="166" name="Vista general de diapositiva 165">
                  <a:extLst>
                    <a:ext uri="{FF2B5EF4-FFF2-40B4-BE49-F238E27FC236}">
                      <a16:creationId xmlns:a16="http://schemas.microsoft.com/office/drawing/2014/main" id="{01147913-D09C-3347-8B70-458B7875516D}"/>
                    </a:ext>
                  </a:extLst>
                </p:cNvPr>
                <p:cNvGraphicFramePr>
                  <a:graphicFrameLocks noChangeAspect="1"/>
                </p:cNvGraphicFramePr>
                <p:nvPr>
                  <p:extLst>
                    <p:ext uri="{D42A27DB-BD31-4B8C-83A1-F6EECF244321}">
                      <p14:modId xmlns:p14="http://schemas.microsoft.com/office/powerpoint/2010/main" val="4247547104"/>
                    </p:ext>
                  </p:extLst>
                </p:nvPr>
              </p:nvGraphicFramePr>
              <p:xfrm rot="2017563">
                <a:off x="10614309" y="855580"/>
                <a:ext cx="1072987" cy="603556"/>
              </p:xfrm>
              <a:graphic>
                <a:graphicData uri="http://schemas.microsoft.com/office/powerpoint/2016/slidezoom">
                  <pslz:sldZm>
                    <pslz:sldZmObj sldId="275" cId="748334156">
                      <pslz:zmPr id="{FFCC97C7-62F6-664E-9E32-D737BF29E311}" returnToParent="0" transitionDur="1000">
                        <p166:blipFill xmlns:p166="http://schemas.microsoft.com/office/powerpoint/2016/6/main">
                          <a:blip r:embed="rId12"/>
                          <a:stretch>
                            <a:fillRect/>
                          </a:stretch>
                        </p166:blipFill>
                        <p166:spPr xmlns:p166="http://schemas.microsoft.com/office/powerpoint/2016/6/main">
                          <a:xfrm rot="2017563">
                            <a:off x="0" y="0"/>
                            <a:ext cx="1072987" cy="603556"/>
                          </a:xfrm>
                          <a:prstGeom prst="rect">
                            <a:avLst/>
                          </a:prstGeom>
                          <a:ln w="3175">
                            <a:solidFill>
                              <a:prstClr val="ltGray"/>
                            </a:solidFill>
                          </a:ln>
                        </p166:spPr>
                      </pslz:zmPr>
                    </pslz:sldZmObj>
                  </pslz:sldZm>
                </a:graphicData>
              </a:graphic>
            </p:graphicFrame>
          </mc:Choice>
          <mc:Fallback xmlns="">
            <p:pic>
              <p:nvPicPr>
                <p:cNvPr id="166" name="Vista general de diapositiva 165">
                  <a:hlinkClick r:id="rId13" action="ppaction://hlinksldjump"/>
                  <a:extLst>
                    <a:ext uri="{FF2B5EF4-FFF2-40B4-BE49-F238E27FC236}">
                      <a16:creationId xmlns:a16="http://schemas.microsoft.com/office/drawing/2014/main" id="{01147913-D09C-3347-8B70-458B7875516D}"/>
                    </a:ext>
                  </a:extLst>
                </p:cNvPr>
                <p:cNvPicPr>
                  <a:picLocks noGrp="1" noRot="1" noChangeAspect="1" noMove="1" noResize="1" noEditPoints="1" noAdjustHandles="1" noChangeArrowheads="1" noChangeShapeType="1"/>
                </p:cNvPicPr>
                <p:nvPr/>
              </p:nvPicPr>
              <p:blipFill>
                <a:blip r:embed="rId14"/>
                <a:stretch>
                  <a:fillRect/>
                </a:stretch>
              </p:blipFill>
              <p:spPr>
                <a:xfrm rot="2017563">
                  <a:off x="10614309" y="855580"/>
                  <a:ext cx="1072987" cy="603556"/>
                </a:xfrm>
                <a:prstGeom prst="rect">
                  <a:avLst/>
                </a:prstGeom>
                <a:ln w="3175">
                  <a:solidFill>
                    <a:prstClr val="ltGray"/>
                  </a:solidFill>
                </a:ln>
              </p:spPr>
            </p:pic>
          </mc:Fallback>
        </mc:AlternateContent>
      </p:grpSp>
      <p:grpSp>
        <p:nvGrpSpPr>
          <p:cNvPr id="186" name="Grupo 185">
            <a:extLst>
              <a:ext uri="{FF2B5EF4-FFF2-40B4-BE49-F238E27FC236}">
                <a16:creationId xmlns:a16="http://schemas.microsoft.com/office/drawing/2014/main" id="{10A9D754-2711-FA4C-BA9B-5115D749E167}"/>
              </a:ext>
            </a:extLst>
          </p:cNvPr>
          <p:cNvGrpSpPr/>
          <p:nvPr/>
        </p:nvGrpSpPr>
        <p:grpSpPr>
          <a:xfrm>
            <a:off x="8583458" y="337676"/>
            <a:ext cx="1501915" cy="1542645"/>
            <a:chOff x="8583458" y="337676"/>
            <a:chExt cx="1501915" cy="1542645"/>
          </a:xfrm>
        </p:grpSpPr>
        <p:pic>
          <p:nvPicPr>
            <p:cNvPr id="150" name="Imagen 149">
              <a:extLst>
                <a:ext uri="{FF2B5EF4-FFF2-40B4-BE49-F238E27FC236}">
                  <a16:creationId xmlns:a16="http://schemas.microsoft.com/office/drawing/2014/main" id="{9249251C-B334-AB4B-A5E6-C178513930C0}"/>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rot="21187220">
              <a:off x="8583458" y="337676"/>
              <a:ext cx="1501915" cy="1542645"/>
            </a:xfrm>
            <a:prstGeom prst="rect">
              <a:avLst/>
            </a:prstGeom>
          </p:spPr>
        </p:pic>
        <mc:AlternateContent xmlns:mc="http://schemas.openxmlformats.org/markup-compatibility/2006" xmlns:pslz="http://schemas.microsoft.com/office/powerpoint/2016/slidezoom">
          <mc:Choice Requires="pslz">
            <p:graphicFrame>
              <p:nvGraphicFramePr>
                <p:cNvPr id="164" name="Vista general de diapositiva 163">
                  <a:extLst>
                    <a:ext uri="{FF2B5EF4-FFF2-40B4-BE49-F238E27FC236}">
                      <a16:creationId xmlns:a16="http://schemas.microsoft.com/office/drawing/2014/main" id="{EF6ED203-877D-4542-8EF8-A856B8E1C20C}"/>
                    </a:ext>
                  </a:extLst>
                </p:cNvPr>
                <p:cNvGraphicFramePr>
                  <a:graphicFrameLocks noChangeAspect="1"/>
                </p:cNvGraphicFramePr>
                <p:nvPr>
                  <p:extLst>
                    <p:ext uri="{D42A27DB-BD31-4B8C-83A1-F6EECF244321}">
                      <p14:modId xmlns:p14="http://schemas.microsoft.com/office/powerpoint/2010/main" val="2729135857"/>
                    </p:ext>
                  </p:extLst>
                </p:nvPr>
              </p:nvGraphicFramePr>
              <p:xfrm rot="21318433">
                <a:off x="8798003" y="776909"/>
                <a:ext cx="1076850" cy="605728"/>
              </p:xfrm>
              <a:graphic>
                <a:graphicData uri="http://schemas.microsoft.com/office/powerpoint/2016/slidezoom">
                  <pslz:sldZm>
                    <pslz:sldZmObj sldId="274" cId="3684021133">
                      <pslz:zmPr id="{A1BA076D-4E60-3F40-AB0F-DC4CF07590A1}" returnToParent="0" transitionDur="1000">
                        <p166:blipFill xmlns:p166="http://schemas.microsoft.com/office/powerpoint/2016/6/main">
                          <a:blip r:embed="rId16"/>
                          <a:stretch>
                            <a:fillRect/>
                          </a:stretch>
                        </p166:blipFill>
                        <p166:spPr xmlns:p166="http://schemas.microsoft.com/office/powerpoint/2016/6/main">
                          <a:xfrm rot="21318433">
                            <a:off x="0" y="0"/>
                            <a:ext cx="1076850" cy="605728"/>
                          </a:xfrm>
                          <a:prstGeom prst="rect">
                            <a:avLst/>
                          </a:prstGeom>
                          <a:ln w="3175">
                            <a:solidFill>
                              <a:prstClr val="ltGray"/>
                            </a:solidFill>
                          </a:ln>
                        </p166:spPr>
                      </pslz:zmPr>
                    </pslz:sldZmObj>
                  </pslz:sldZm>
                </a:graphicData>
              </a:graphic>
            </p:graphicFrame>
          </mc:Choice>
          <mc:Fallback xmlns="">
            <p:pic>
              <p:nvPicPr>
                <p:cNvPr id="164" name="Vista general de diapositiva 163">
                  <a:hlinkClick r:id="rId17" action="ppaction://hlinksldjump"/>
                  <a:extLst>
                    <a:ext uri="{FF2B5EF4-FFF2-40B4-BE49-F238E27FC236}">
                      <a16:creationId xmlns:a16="http://schemas.microsoft.com/office/drawing/2014/main" id="{EF6ED203-877D-4542-8EF8-A856B8E1C20C}"/>
                    </a:ext>
                  </a:extLst>
                </p:cNvPr>
                <p:cNvPicPr>
                  <a:picLocks noGrp="1" noRot="1" noChangeAspect="1" noMove="1" noResize="1" noEditPoints="1" noAdjustHandles="1" noChangeArrowheads="1" noChangeShapeType="1"/>
                </p:cNvPicPr>
                <p:nvPr/>
              </p:nvPicPr>
              <p:blipFill>
                <a:blip r:embed="rId18"/>
                <a:stretch>
                  <a:fillRect/>
                </a:stretch>
              </p:blipFill>
              <p:spPr>
                <a:xfrm rot="21318433">
                  <a:off x="8798003" y="776909"/>
                  <a:ext cx="1076850" cy="605728"/>
                </a:xfrm>
                <a:prstGeom prst="rect">
                  <a:avLst/>
                </a:prstGeom>
                <a:ln w="3175">
                  <a:solidFill>
                    <a:prstClr val="ltGray"/>
                  </a:solidFill>
                </a:ln>
              </p:spPr>
            </p:pic>
          </mc:Fallback>
        </mc:AlternateContent>
      </p:grpSp>
      <p:grpSp>
        <p:nvGrpSpPr>
          <p:cNvPr id="188" name="Grupo 187">
            <a:extLst>
              <a:ext uri="{FF2B5EF4-FFF2-40B4-BE49-F238E27FC236}">
                <a16:creationId xmlns:a16="http://schemas.microsoft.com/office/drawing/2014/main" id="{F30A08E2-2F70-AD44-8851-4195EAD4885E}"/>
              </a:ext>
            </a:extLst>
          </p:cNvPr>
          <p:cNvGrpSpPr/>
          <p:nvPr/>
        </p:nvGrpSpPr>
        <p:grpSpPr>
          <a:xfrm rot="17370130">
            <a:off x="9742903" y="2346561"/>
            <a:ext cx="1513267" cy="1554304"/>
            <a:chOff x="9958876" y="2678282"/>
            <a:chExt cx="1513267" cy="1554304"/>
          </a:xfrm>
        </p:grpSpPr>
        <p:pic>
          <p:nvPicPr>
            <p:cNvPr id="155" name="Imagen 154">
              <a:extLst>
                <a:ext uri="{FF2B5EF4-FFF2-40B4-BE49-F238E27FC236}">
                  <a16:creationId xmlns:a16="http://schemas.microsoft.com/office/drawing/2014/main" id="{B22B04DE-00B8-BD4B-871F-C1051243F099}"/>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9958876" y="2678282"/>
              <a:ext cx="1513267" cy="1554304"/>
            </a:xfrm>
            <a:prstGeom prst="rect">
              <a:avLst/>
            </a:prstGeom>
          </p:spPr>
        </p:pic>
        <mc:AlternateContent xmlns:mc="http://schemas.openxmlformats.org/markup-compatibility/2006" xmlns:pslz="http://schemas.microsoft.com/office/powerpoint/2016/slidezoom">
          <mc:Choice Requires="pslz">
            <p:graphicFrame>
              <p:nvGraphicFramePr>
                <p:cNvPr id="168" name="Vista general de diapositiva 167">
                  <a:extLst>
                    <a:ext uri="{FF2B5EF4-FFF2-40B4-BE49-F238E27FC236}">
                      <a16:creationId xmlns:a16="http://schemas.microsoft.com/office/drawing/2014/main" id="{08419C3B-3A95-D64F-B4CB-556493A39868}"/>
                    </a:ext>
                  </a:extLst>
                </p:cNvPr>
                <p:cNvGraphicFramePr>
                  <a:graphicFrameLocks noChangeAspect="1"/>
                </p:cNvGraphicFramePr>
                <p:nvPr>
                  <p:extLst>
                    <p:ext uri="{D42A27DB-BD31-4B8C-83A1-F6EECF244321}">
                      <p14:modId xmlns:p14="http://schemas.microsoft.com/office/powerpoint/2010/main" val="2202264258"/>
                    </p:ext>
                  </p:extLst>
                </p:nvPr>
              </p:nvGraphicFramePr>
              <p:xfrm rot="153617">
                <a:off x="10180516" y="3125091"/>
                <a:ext cx="1080559" cy="607815"/>
              </p:xfrm>
              <a:graphic>
                <a:graphicData uri="http://schemas.microsoft.com/office/powerpoint/2016/slidezoom">
                  <pslz:sldZm>
                    <pslz:sldZmObj sldId="276" cId="81156101">
                      <pslz:zmPr id="{17F6C324-9CF0-DC4A-8C63-AE39CB40A552}" returnToParent="0" transitionDur="1000">
                        <p166:blipFill xmlns:p166="http://schemas.microsoft.com/office/powerpoint/2016/6/main">
                          <a:blip r:embed="rId20"/>
                          <a:stretch>
                            <a:fillRect/>
                          </a:stretch>
                        </p166:blipFill>
                        <p166:spPr xmlns:p166="http://schemas.microsoft.com/office/powerpoint/2016/6/main">
                          <a:xfrm rot="17523747">
                            <a:off x="0" y="0"/>
                            <a:ext cx="1080559" cy="607815"/>
                          </a:xfrm>
                          <a:prstGeom prst="rect">
                            <a:avLst/>
                          </a:prstGeom>
                          <a:ln w="3175">
                            <a:solidFill>
                              <a:prstClr val="ltGray"/>
                            </a:solidFill>
                          </a:ln>
                        </p166:spPr>
                      </pslz:zmPr>
                    </pslz:sldZmObj>
                  </pslz:sldZm>
                </a:graphicData>
              </a:graphic>
            </p:graphicFrame>
          </mc:Choice>
          <mc:Fallback xmlns="">
            <p:pic>
              <p:nvPicPr>
                <p:cNvPr id="168" name="Vista general de diapositiva 167">
                  <a:hlinkClick r:id="rId21" action="ppaction://hlinksldjump"/>
                  <a:extLst>
                    <a:ext uri="{FF2B5EF4-FFF2-40B4-BE49-F238E27FC236}">
                      <a16:creationId xmlns:a16="http://schemas.microsoft.com/office/drawing/2014/main" id="{08419C3B-3A95-D64F-B4CB-556493A39868}"/>
                    </a:ext>
                  </a:extLst>
                </p:cNvPr>
                <p:cNvPicPr>
                  <a:picLocks noGrp="1" noRot="1" noChangeAspect="1" noMove="1" noResize="1" noEditPoints="1" noAdjustHandles="1" noChangeArrowheads="1" noChangeShapeType="1"/>
                </p:cNvPicPr>
                <p:nvPr/>
              </p:nvPicPr>
              <p:blipFill>
                <a:blip r:embed="rId22"/>
                <a:stretch>
                  <a:fillRect/>
                </a:stretch>
              </p:blipFill>
              <p:spPr>
                <a:xfrm rot="17523747">
                  <a:off x="9936103" y="2805997"/>
                  <a:ext cx="1080559" cy="607815"/>
                </a:xfrm>
                <a:prstGeom prst="rect">
                  <a:avLst/>
                </a:prstGeom>
                <a:ln w="3175">
                  <a:solidFill>
                    <a:prstClr val="ltGray"/>
                  </a:solidFill>
                </a:ln>
              </p:spPr>
            </p:pic>
          </mc:Fallback>
        </mc:AlternateContent>
      </p:grpSp>
      <p:grpSp>
        <p:nvGrpSpPr>
          <p:cNvPr id="189" name="Grupo 188">
            <a:extLst>
              <a:ext uri="{FF2B5EF4-FFF2-40B4-BE49-F238E27FC236}">
                <a16:creationId xmlns:a16="http://schemas.microsoft.com/office/drawing/2014/main" id="{4A53A8E0-BE36-9740-8177-5D147F9A10EF}"/>
              </a:ext>
            </a:extLst>
          </p:cNvPr>
          <p:cNvGrpSpPr/>
          <p:nvPr/>
        </p:nvGrpSpPr>
        <p:grpSpPr>
          <a:xfrm>
            <a:off x="7755134" y="2654817"/>
            <a:ext cx="1382698" cy="1419359"/>
            <a:chOff x="7615702" y="2787716"/>
            <a:chExt cx="1382698" cy="1419359"/>
          </a:xfrm>
        </p:grpSpPr>
        <p:pic>
          <p:nvPicPr>
            <p:cNvPr id="154" name="Imagen 153">
              <a:extLst>
                <a:ext uri="{FF2B5EF4-FFF2-40B4-BE49-F238E27FC236}">
                  <a16:creationId xmlns:a16="http://schemas.microsoft.com/office/drawing/2014/main" id="{4AF66C08-D71F-C248-90BE-68867B8E8739}"/>
                </a:ext>
              </a:extLst>
            </p:cNvPr>
            <p:cNvPicPr>
              <a:picLocks noChangeAspect="1"/>
            </p:cNvPicPr>
            <p:nvPr/>
          </p:nvPicPr>
          <p:blipFill>
            <a:blip r:embed="rId23">
              <a:extLst>
                <a:ext uri="{28A0092B-C50C-407E-A947-70E740481C1C}">
                  <a14:useLocalDpi xmlns:a14="http://schemas.microsoft.com/office/drawing/2010/main" val="0"/>
                </a:ext>
              </a:extLst>
            </a:blip>
            <a:srcRect/>
            <a:stretch/>
          </p:blipFill>
          <p:spPr>
            <a:xfrm rot="706353">
              <a:off x="7615702" y="2787716"/>
              <a:ext cx="1382698" cy="1419359"/>
            </a:xfrm>
            <a:prstGeom prst="rect">
              <a:avLst/>
            </a:prstGeom>
          </p:spPr>
        </p:pic>
        <mc:AlternateContent xmlns:mc="http://schemas.openxmlformats.org/markup-compatibility/2006" xmlns:pslz="http://schemas.microsoft.com/office/powerpoint/2016/slidezoom">
          <mc:Choice Requires="pslz">
            <p:graphicFrame>
              <p:nvGraphicFramePr>
                <p:cNvPr id="170" name="Vista general de diapositiva 169">
                  <a:extLst>
                    <a:ext uri="{FF2B5EF4-FFF2-40B4-BE49-F238E27FC236}">
                      <a16:creationId xmlns:a16="http://schemas.microsoft.com/office/drawing/2014/main" id="{70047CE9-7917-E640-815D-AE26206B3567}"/>
                    </a:ext>
                  </a:extLst>
                </p:cNvPr>
                <p:cNvGraphicFramePr>
                  <a:graphicFrameLocks noChangeAspect="1"/>
                </p:cNvGraphicFramePr>
                <p:nvPr>
                  <p:extLst>
                    <p:ext uri="{D42A27DB-BD31-4B8C-83A1-F6EECF244321}">
                      <p14:modId xmlns:p14="http://schemas.microsoft.com/office/powerpoint/2010/main" val="3574503233"/>
                    </p:ext>
                  </p:extLst>
                </p:nvPr>
              </p:nvGraphicFramePr>
              <p:xfrm rot="887634">
                <a:off x="7782392" y="3172233"/>
                <a:ext cx="1083104" cy="609246"/>
              </p:xfrm>
              <a:graphic>
                <a:graphicData uri="http://schemas.microsoft.com/office/powerpoint/2016/slidezoom">
                  <pslz:sldZm>
                    <pslz:sldZmObj sldId="277" cId="803577908">
                      <pslz:zmPr id="{7EC92F4C-72C0-9343-B4A4-4810F4942E1E}" returnToParent="0" transitionDur="1000">
                        <p166:blipFill xmlns:p166="http://schemas.microsoft.com/office/powerpoint/2016/6/main">
                          <a:blip r:embed="rId24"/>
                          <a:stretch>
                            <a:fillRect/>
                          </a:stretch>
                        </p166:blipFill>
                        <p166:spPr xmlns:p166="http://schemas.microsoft.com/office/powerpoint/2016/6/main">
                          <a:xfrm rot="887634">
                            <a:off x="0" y="0"/>
                            <a:ext cx="1083104" cy="609246"/>
                          </a:xfrm>
                          <a:prstGeom prst="rect">
                            <a:avLst/>
                          </a:prstGeom>
                          <a:ln w="3175">
                            <a:solidFill>
                              <a:prstClr val="ltGray"/>
                            </a:solidFill>
                          </a:ln>
                        </p166:spPr>
                      </pslz:zmPr>
                    </pslz:sldZmObj>
                  </pslz:sldZm>
                </a:graphicData>
              </a:graphic>
            </p:graphicFrame>
          </mc:Choice>
          <mc:Fallback xmlns="">
            <p:pic>
              <p:nvPicPr>
                <p:cNvPr id="170" name="Vista general de diapositiva 169">
                  <a:hlinkClick r:id="rId25" action="ppaction://hlinksldjump"/>
                  <a:extLst>
                    <a:ext uri="{FF2B5EF4-FFF2-40B4-BE49-F238E27FC236}">
                      <a16:creationId xmlns:a16="http://schemas.microsoft.com/office/drawing/2014/main" id="{70047CE9-7917-E640-815D-AE26206B3567}"/>
                    </a:ext>
                  </a:extLst>
                </p:cNvPr>
                <p:cNvPicPr>
                  <a:picLocks noGrp="1" noRot="1" noChangeAspect="1" noMove="1" noResize="1" noEditPoints="1" noAdjustHandles="1" noChangeArrowheads="1" noChangeShapeType="1"/>
                </p:cNvPicPr>
                <p:nvPr/>
              </p:nvPicPr>
              <p:blipFill>
                <a:blip r:embed="rId26"/>
                <a:stretch>
                  <a:fillRect/>
                </a:stretch>
              </p:blipFill>
              <p:spPr>
                <a:xfrm rot="887634">
                  <a:off x="7921824" y="3039334"/>
                  <a:ext cx="1083104" cy="609246"/>
                </a:xfrm>
                <a:prstGeom prst="rect">
                  <a:avLst/>
                </a:prstGeom>
                <a:ln w="3175">
                  <a:solidFill>
                    <a:prstClr val="ltGray"/>
                  </a:solidFill>
                </a:ln>
              </p:spPr>
            </p:pic>
          </mc:Fallback>
        </mc:AlternateContent>
      </p:grpSp>
      <p:grpSp>
        <p:nvGrpSpPr>
          <p:cNvPr id="190" name="Grupo 189">
            <a:extLst>
              <a:ext uri="{FF2B5EF4-FFF2-40B4-BE49-F238E27FC236}">
                <a16:creationId xmlns:a16="http://schemas.microsoft.com/office/drawing/2014/main" id="{F1482CF0-F9D1-2A49-BD58-17587E2EF3BC}"/>
              </a:ext>
            </a:extLst>
          </p:cNvPr>
          <p:cNvGrpSpPr/>
          <p:nvPr/>
        </p:nvGrpSpPr>
        <p:grpSpPr>
          <a:xfrm rot="19974753">
            <a:off x="5598438" y="2206716"/>
            <a:ext cx="1527658" cy="1569085"/>
            <a:chOff x="5429998" y="2373693"/>
            <a:chExt cx="1527658" cy="1569085"/>
          </a:xfrm>
        </p:grpSpPr>
        <p:pic>
          <p:nvPicPr>
            <p:cNvPr id="153" name="Imagen 152">
              <a:extLst>
                <a:ext uri="{FF2B5EF4-FFF2-40B4-BE49-F238E27FC236}">
                  <a16:creationId xmlns:a16="http://schemas.microsoft.com/office/drawing/2014/main" id="{494CDFE8-29D0-024D-9AB2-2E3F3D8C537E}"/>
                </a:ext>
              </a:extLst>
            </p:cNvPr>
            <p:cNvPicPr>
              <a:picLocks noChangeAspect="1"/>
            </p:cNvPicPr>
            <p:nvPr/>
          </p:nvPicPr>
          <p:blipFill>
            <a:blip r:embed="rId27">
              <a:extLst>
                <a:ext uri="{28A0092B-C50C-407E-A947-70E740481C1C}">
                  <a14:useLocalDpi xmlns:a14="http://schemas.microsoft.com/office/drawing/2010/main" val="0"/>
                </a:ext>
              </a:extLst>
            </a:blip>
            <a:srcRect/>
            <a:stretch/>
          </p:blipFill>
          <p:spPr>
            <a:xfrm rot="20664845">
              <a:off x="5429998" y="2373693"/>
              <a:ext cx="1527658" cy="1569085"/>
            </a:xfrm>
            <a:prstGeom prst="rect">
              <a:avLst/>
            </a:prstGeom>
          </p:spPr>
        </p:pic>
        <mc:AlternateContent xmlns:mc="http://schemas.openxmlformats.org/markup-compatibility/2006" xmlns:pslz="http://schemas.microsoft.com/office/powerpoint/2016/slidezoom">
          <mc:Choice Requires="pslz">
            <p:graphicFrame>
              <p:nvGraphicFramePr>
                <p:cNvPr id="172" name="Vista general de diapositiva 171">
                  <a:extLst>
                    <a:ext uri="{FF2B5EF4-FFF2-40B4-BE49-F238E27FC236}">
                      <a16:creationId xmlns:a16="http://schemas.microsoft.com/office/drawing/2014/main" id="{47CDCDF8-2904-444B-A067-8E8783AA4F63}"/>
                    </a:ext>
                  </a:extLst>
                </p:cNvPr>
                <p:cNvGraphicFramePr>
                  <a:graphicFrameLocks noChangeAspect="1"/>
                </p:cNvGraphicFramePr>
                <p:nvPr>
                  <p:extLst>
                    <p:ext uri="{D42A27DB-BD31-4B8C-83A1-F6EECF244321}">
                      <p14:modId xmlns:p14="http://schemas.microsoft.com/office/powerpoint/2010/main" val="273918248"/>
                    </p:ext>
                  </p:extLst>
                </p:nvPr>
              </p:nvGraphicFramePr>
              <p:xfrm rot="20842756">
                <a:off x="5642783" y="2811971"/>
                <a:ext cx="1092025" cy="614264"/>
              </p:xfrm>
              <a:graphic>
                <a:graphicData uri="http://schemas.microsoft.com/office/powerpoint/2016/slidezoom">
                  <pslz:sldZm>
                    <pslz:sldZmObj sldId="284" cId="1818933758">
                      <pslz:zmPr id="{F8764F3F-5281-1040-9767-F28B6BC71D42}" returnToParent="0" transitionDur="1000">
                        <p166:blipFill xmlns:p166="http://schemas.microsoft.com/office/powerpoint/2016/6/main">
                          <a:blip r:embed="rId28"/>
                          <a:stretch>
                            <a:fillRect/>
                          </a:stretch>
                        </p166:blipFill>
                        <p166:spPr xmlns:p166="http://schemas.microsoft.com/office/powerpoint/2016/6/main">
                          <a:xfrm rot="19217509">
                            <a:off x="0" y="0"/>
                            <a:ext cx="1092025" cy="614264"/>
                          </a:xfrm>
                          <a:prstGeom prst="rect">
                            <a:avLst/>
                          </a:prstGeom>
                          <a:ln w="3175">
                            <a:solidFill>
                              <a:prstClr val="ltGray"/>
                            </a:solidFill>
                          </a:ln>
                        </p166:spPr>
                      </pslz:zmPr>
                    </pslz:sldZmObj>
                  </pslz:sldZm>
                </a:graphicData>
              </a:graphic>
            </p:graphicFrame>
          </mc:Choice>
          <mc:Fallback xmlns="">
            <p:pic>
              <p:nvPicPr>
                <p:cNvPr id="172" name="Vista general de diapositiva 171">
                  <a:hlinkClick r:id="rId29" action="ppaction://hlinksldjump"/>
                  <a:extLst>
                    <a:ext uri="{FF2B5EF4-FFF2-40B4-BE49-F238E27FC236}">
                      <a16:creationId xmlns:a16="http://schemas.microsoft.com/office/drawing/2014/main" id="{47CDCDF8-2904-444B-A067-8E8783AA4F63}"/>
                    </a:ext>
                  </a:extLst>
                </p:cNvPr>
                <p:cNvPicPr>
                  <a:picLocks noGrp="1" noRot="1" noChangeAspect="1" noMove="1" noResize="1" noEditPoints="1" noAdjustHandles="1" noChangeArrowheads="1" noChangeShapeType="1"/>
                </p:cNvPicPr>
                <p:nvPr/>
              </p:nvPicPr>
              <p:blipFill>
                <a:blip r:embed="rId30"/>
                <a:stretch>
                  <a:fillRect/>
                </a:stretch>
              </p:blipFill>
              <p:spPr>
                <a:xfrm rot="19217509">
                  <a:off x="5793956" y="2651577"/>
                  <a:ext cx="1092025" cy="614264"/>
                </a:xfrm>
                <a:prstGeom prst="rect">
                  <a:avLst/>
                </a:prstGeom>
                <a:ln w="3175">
                  <a:solidFill>
                    <a:prstClr val="ltGray"/>
                  </a:solidFill>
                </a:ln>
              </p:spPr>
            </p:pic>
          </mc:Fallback>
        </mc:AlternateContent>
      </p:grpSp>
      <p:grpSp>
        <p:nvGrpSpPr>
          <p:cNvPr id="191" name="Grupo 190">
            <a:extLst>
              <a:ext uri="{FF2B5EF4-FFF2-40B4-BE49-F238E27FC236}">
                <a16:creationId xmlns:a16="http://schemas.microsoft.com/office/drawing/2014/main" id="{3AF4715A-3AED-B246-9EB8-A7621208F1C6}"/>
              </a:ext>
            </a:extLst>
          </p:cNvPr>
          <p:cNvGrpSpPr/>
          <p:nvPr/>
        </p:nvGrpSpPr>
        <p:grpSpPr>
          <a:xfrm>
            <a:off x="3416592" y="2460713"/>
            <a:ext cx="1548780" cy="1590781"/>
            <a:chOff x="3416592" y="2460713"/>
            <a:chExt cx="1548780" cy="1590781"/>
          </a:xfrm>
        </p:grpSpPr>
        <p:pic>
          <p:nvPicPr>
            <p:cNvPr id="152" name="Imagen 151">
              <a:extLst>
                <a:ext uri="{FF2B5EF4-FFF2-40B4-BE49-F238E27FC236}">
                  <a16:creationId xmlns:a16="http://schemas.microsoft.com/office/drawing/2014/main" id="{D7D4F65B-4091-9142-98AB-BAC66A7D784C}"/>
                </a:ext>
              </a:extLst>
            </p:cNvPr>
            <p:cNvPicPr>
              <a:picLocks noChangeAspect="1"/>
            </p:cNvPicPr>
            <p:nvPr/>
          </p:nvPicPr>
          <p:blipFill>
            <a:blip r:embed="rId31">
              <a:extLst>
                <a:ext uri="{28A0092B-C50C-407E-A947-70E740481C1C}">
                  <a14:useLocalDpi xmlns:a14="http://schemas.microsoft.com/office/drawing/2010/main" val="0"/>
                </a:ext>
              </a:extLst>
            </a:blip>
            <a:srcRect/>
            <a:stretch/>
          </p:blipFill>
          <p:spPr>
            <a:xfrm>
              <a:off x="3416592" y="2460713"/>
              <a:ext cx="1548780" cy="1590781"/>
            </a:xfrm>
            <a:prstGeom prst="rect">
              <a:avLst/>
            </a:prstGeom>
          </p:spPr>
        </p:pic>
        <mc:AlternateContent xmlns:mc="http://schemas.openxmlformats.org/markup-compatibility/2006" xmlns:pslz="http://schemas.microsoft.com/office/powerpoint/2016/slidezoom">
          <mc:Choice Requires="pslz">
            <p:graphicFrame>
              <p:nvGraphicFramePr>
                <p:cNvPr id="174" name="Vista general de diapositiva 173">
                  <a:extLst>
                    <a:ext uri="{FF2B5EF4-FFF2-40B4-BE49-F238E27FC236}">
                      <a16:creationId xmlns:a16="http://schemas.microsoft.com/office/drawing/2014/main" id="{ACC7F079-3285-EA47-87AB-F767E87273F6}"/>
                    </a:ext>
                  </a:extLst>
                </p:cNvPr>
                <p:cNvGraphicFramePr>
                  <a:graphicFrameLocks noChangeAspect="1"/>
                </p:cNvGraphicFramePr>
                <p:nvPr>
                  <p:extLst>
                    <p:ext uri="{D42A27DB-BD31-4B8C-83A1-F6EECF244321}">
                      <p14:modId xmlns:p14="http://schemas.microsoft.com/office/powerpoint/2010/main" val="1452492987"/>
                    </p:ext>
                  </p:extLst>
                </p:nvPr>
              </p:nvGraphicFramePr>
              <p:xfrm rot="241317">
                <a:off x="3661023" y="2937244"/>
                <a:ext cx="1070792" cy="602321"/>
              </p:xfrm>
              <a:graphic>
                <a:graphicData uri="http://schemas.microsoft.com/office/powerpoint/2016/slidezoom">
                  <pslz:sldZm>
                    <pslz:sldZmObj sldId="278" cId="1361656519">
                      <pslz:zmPr id="{4D2A03FF-BA2E-C442-8594-1784CDB04085}" returnToParent="0" transitionDur="1000">
                        <p166:blipFill xmlns:p166="http://schemas.microsoft.com/office/powerpoint/2016/6/main">
                          <a:blip r:embed="rId32"/>
                          <a:stretch>
                            <a:fillRect/>
                          </a:stretch>
                        </p166:blipFill>
                        <p166:spPr xmlns:p166="http://schemas.microsoft.com/office/powerpoint/2016/6/main">
                          <a:xfrm rot="241317">
                            <a:off x="0" y="0"/>
                            <a:ext cx="1070792" cy="602321"/>
                          </a:xfrm>
                          <a:prstGeom prst="rect">
                            <a:avLst/>
                          </a:prstGeom>
                          <a:ln w="3175">
                            <a:solidFill>
                              <a:prstClr val="ltGray"/>
                            </a:solidFill>
                          </a:ln>
                        </p166:spPr>
                      </pslz:zmPr>
                    </pslz:sldZmObj>
                  </pslz:sldZm>
                </a:graphicData>
              </a:graphic>
            </p:graphicFrame>
          </mc:Choice>
          <mc:Fallback xmlns="">
            <p:pic>
              <p:nvPicPr>
                <p:cNvPr id="174" name="Vista general de diapositiva 173">
                  <a:hlinkClick r:id="rId33" action="ppaction://hlinksldjump"/>
                  <a:extLst>
                    <a:ext uri="{FF2B5EF4-FFF2-40B4-BE49-F238E27FC236}">
                      <a16:creationId xmlns:a16="http://schemas.microsoft.com/office/drawing/2014/main" id="{ACC7F079-3285-EA47-87AB-F767E87273F6}"/>
                    </a:ext>
                  </a:extLst>
                </p:cNvPr>
                <p:cNvPicPr>
                  <a:picLocks noGrp="1" noRot="1" noChangeAspect="1" noMove="1" noResize="1" noEditPoints="1" noAdjustHandles="1" noChangeArrowheads="1" noChangeShapeType="1"/>
                </p:cNvPicPr>
                <p:nvPr/>
              </p:nvPicPr>
              <p:blipFill>
                <a:blip r:embed="rId34"/>
                <a:stretch>
                  <a:fillRect/>
                </a:stretch>
              </p:blipFill>
              <p:spPr>
                <a:xfrm rot="241317">
                  <a:off x="3661023" y="2937244"/>
                  <a:ext cx="1070792" cy="602321"/>
                </a:xfrm>
                <a:prstGeom prst="rect">
                  <a:avLst/>
                </a:prstGeom>
                <a:ln w="3175">
                  <a:solidFill>
                    <a:prstClr val="ltGray"/>
                  </a:solidFill>
                </a:ln>
              </p:spPr>
            </p:pic>
          </mc:Fallback>
        </mc:AlternateContent>
      </p:grpSp>
      <p:grpSp>
        <p:nvGrpSpPr>
          <p:cNvPr id="192" name="Grupo 191">
            <a:extLst>
              <a:ext uri="{FF2B5EF4-FFF2-40B4-BE49-F238E27FC236}">
                <a16:creationId xmlns:a16="http://schemas.microsoft.com/office/drawing/2014/main" id="{11E9E5A7-1508-0648-A442-E686FEA4E51E}"/>
              </a:ext>
            </a:extLst>
          </p:cNvPr>
          <p:cNvGrpSpPr/>
          <p:nvPr/>
        </p:nvGrpSpPr>
        <p:grpSpPr>
          <a:xfrm rot="2590882">
            <a:off x="3641750" y="4580313"/>
            <a:ext cx="1496635" cy="1537221"/>
            <a:chOff x="3736693" y="4561972"/>
            <a:chExt cx="1496635" cy="1537221"/>
          </a:xfrm>
        </p:grpSpPr>
        <p:pic>
          <p:nvPicPr>
            <p:cNvPr id="156" name="Imagen 155">
              <a:extLst>
                <a:ext uri="{FF2B5EF4-FFF2-40B4-BE49-F238E27FC236}">
                  <a16:creationId xmlns:a16="http://schemas.microsoft.com/office/drawing/2014/main" id="{18E62F0C-C460-3A4E-9A5D-306994623BD1}"/>
                </a:ext>
              </a:extLst>
            </p:cNvPr>
            <p:cNvPicPr>
              <a:picLocks noChangeAspect="1"/>
            </p:cNvPicPr>
            <p:nvPr/>
          </p:nvPicPr>
          <p:blipFill>
            <a:blip r:embed="rId35">
              <a:extLst>
                <a:ext uri="{28A0092B-C50C-407E-A947-70E740481C1C}">
                  <a14:useLocalDpi xmlns:a14="http://schemas.microsoft.com/office/drawing/2010/main" val="0"/>
                </a:ext>
              </a:extLst>
            </a:blip>
            <a:srcRect/>
            <a:stretch/>
          </p:blipFill>
          <p:spPr>
            <a:xfrm>
              <a:off x="3736693" y="4561972"/>
              <a:ext cx="1496635" cy="1537221"/>
            </a:xfrm>
            <a:prstGeom prst="rect">
              <a:avLst/>
            </a:prstGeom>
          </p:spPr>
        </p:pic>
        <mc:AlternateContent xmlns:mc="http://schemas.openxmlformats.org/markup-compatibility/2006" xmlns:pslz="http://schemas.microsoft.com/office/powerpoint/2016/slidezoom">
          <mc:Choice Requires="pslz">
            <p:graphicFrame>
              <p:nvGraphicFramePr>
                <p:cNvPr id="176" name="Vista general de diapositiva 175">
                  <a:extLst>
                    <a:ext uri="{FF2B5EF4-FFF2-40B4-BE49-F238E27FC236}">
                      <a16:creationId xmlns:a16="http://schemas.microsoft.com/office/drawing/2014/main" id="{5A31FEDE-3FEF-6341-A0FF-971CA09A1DF2}"/>
                    </a:ext>
                  </a:extLst>
                </p:cNvPr>
                <p:cNvGraphicFramePr>
                  <a:graphicFrameLocks noChangeAspect="1"/>
                </p:cNvGraphicFramePr>
                <p:nvPr>
                  <p:extLst>
                    <p:ext uri="{D42A27DB-BD31-4B8C-83A1-F6EECF244321}">
                      <p14:modId xmlns:p14="http://schemas.microsoft.com/office/powerpoint/2010/main" val="2600609970"/>
                    </p:ext>
                  </p:extLst>
                </p:nvPr>
              </p:nvGraphicFramePr>
              <p:xfrm rot="152197">
                <a:off x="3954992" y="5010221"/>
                <a:ext cx="1072057" cy="603032"/>
              </p:xfrm>
              <a:graphic>
                <a:graphicData uri="http://schemas.microsoft.com/office/powerpoint/2016/slidezoom">
                  <pslz:sldZm>
                    <pslz:sldZmObj sldId="281" cId="2049967570">
                      <pslz:zmPr id="{DB8F1F51-C990-9A44-9534-9BAB56E266E3}" returnToParent="0" transitionDur="1000">
                        <p166:blipFill xmlns:p166="http://schemas.microsoft.com/office/powerpoint/2016/6/main">
                          <a:blip r:embed="rId36"/>
                          <a:stretch>
                            <a:fillRect/>
                          </a:stretch>
                        </p166:blipFill>
                        <p166:spPr xmlns:p166="http://schemas.microsoft.com/office/powerpoint/2016/6/main">
                          <a:xfrm rot="2743079">
                            <a:off x="0" y="0"/>
                            <a:ext cx="1072057" cy="603032"/>
                          </a:xfrm>
                          <a:prstGeom prst="rect">
                            <a:avLst/>
                          </a:prstGeom>
                          <a:ln w="3175">
                            <a:solidFill>
                              <a:prstClr val="ltGray"/>
                            </a:solidFill>
                          </a:ln>
                        </p166:spPr>
                      </pslz:zmPr>
                    </pslz:sldZmObj>
                  </pslz:sldZm>
                </a:graphicData>
              </a:graphic>
            </p:graphicFrame>
          </mc:Choice>
          <mc:Fallback xmlns="">
            <p:pic>
              <p:nvPicPr>
                <p:cNvPr id="176" name="Vista general de diapositiva 175">
                  <a:hlinkClick r:id="rId37" action="ppaction://hlinksldjump"/>
                  <a:extLst>
                    <a:ext uri="{FF2B5EF4-FFF2-40B4-BE49-F238E27FC236}">
                      <a16:creationId xmlns:a16="http://schemas.microsoft.com/office/drawing/2014/main" id="{5A31FEDE-3FEF-6341-A0FF-971CA09A1DF2}"/>
                    </a:ext>
                  </a:extLst>
                </p:cNvPr>
                <p:cNvPicPr>
                  <a:picLocks noGrp="1" noRot="1" noChangeAspect="1" noMove="1" noResize="1" noEditPoints="1" noAdjustHandles="1" noChangeArrowheads="1" noChangeShapeType="1"/>
                </p:cNvPicPr>
                <p:nvPr/>
              </p:nvPicPr>
              <p:blipFill>
                <a:blip r:embed="rId38"/>
                <a:stretch>
                  <a:fillRect/>
                </a:stretch>
              </p:blipFill>
              <p:spPr>
                <a:xfrm rot="2743079">
                  <a:off x="3871317" y="5037779"/>
                  <a:ext cx="1072057" cy="603032"/>
                </a:xfrm>
                <a:prstGeom prst="rect">
                  <a:avLst/>
                </a:prstGeom>
                <a:ln w="3175">
                  <a:solidFill>
                    <a:prstClr val="ltGray"/>
                  </a:solidFill>
                </a:ln>
              </p:spPr>
            </p:pic>
          </mc:Fallback>
        </mc:AlternateContent>
      </p:grpSp>
      <p:grpSp>
        <p:nvGrpSpPr>
          <p:cNvPr id="193" name="Grupo 192">
            <a:extLst>
              <a:ext uri="{FF2B5EF4-FFF2-40B4-BE49-F238E27FC236}">
                <a16:creationId xmlns:a16="http://schemas.microsoft.com/office/drawing/2014/main" id="{68E93318-BE50-8846-977E-4E82F23FAB09}"/>
              </a:ext>
            </a:extLst>
          </p:cNvPr>
          <p:cNvGrpSpPr/>
          <p:nvPr/>
        </p:nvGrpSpPr>
        <p:grpSpPr>
          <a:xfrm>
            <a:off x="5735982" y="4642440"/>
            <a:ext cx="1542574" cy="1584406"/>
            <a:chOff x="5576482" y="4717142"/>
            <a:chExt cx="1542574" cy="1584406"/>
          </a:xfrm>
        </p:grpSpPr>
        <p:pic>
          <p:nvPicPr>
            <p:cNvPr id="157" name="Imagen 156">
              <a:extLst>
                <a:ext uri="{FF2B5EF4-FFF2-40B4-BE49-F238E27FC236}">
                  <a16:creationId xmlns:a16="http://schemas.microsoft.com/office/drawing/2014/main" id="{292F52F2-F0E7-F648-B08C-44A1BD4AD944}"/>
                </a:ext>
              </a:extLst>
            </p:cNvPr>
            <p:cNvPicPr>
              <a:picLocks noChangeAspect="1"/>
            </p:cNvPicPr>
            <p:nvPr/>
          </p:nvPicPr>
          <p:blipFill>
            <a:blip r:embed="rId39">
              <a:extLst>
                <a:ext uri="{28A0092B-C50C-407E-A947-70E740481C1C}">
                  <a14:useLocalDpi xmlns:a14="http://schemas.microsoft.com/office/drawing/2010/main" val="0"/>
                </a:ext>
              </a:extLst>
            </a:blip>
            <a:srcRect/>
            <a:stretch/>
          </p:blipFill>
          <p:spPr>
            <a:xfrm rot="19981666">
              <a:off x="5576482" y="4717142"/>
              <a:ext cx="1542574" cy="1584406"/>
            </a:xfrm>
            <a:prstGeom prst="rect">
              <a:avLst/>
            </a:prstGeom>
          </p:spPr>
        </p:pic>
        <mc:AlternateContent xmlns:mc="http://schemas.openxmlformats.org/markup-compatibility/2006" xmlns:pslz="http://schemas.microsoft.com/office/powerpoint/2016/slidezoom">
          <mc:Choice Requires="pslz">
            <p:graphicFrame>
              <p:nvGraphicFramePr>
                <p:cNvPr id="178" name="Vista general de diapositiva 177">
                  <a:extLst>
                    <a:ext uri="{FF2B5EF4-FFF2-40B4-BE49-F238E27FC236}">
                      <a16:creationId xmlns:a16="http://schemas.microsoft.com/office/drawing/2014/main" id="{3B7BAEAF-08EF-6240-8518-9AD6C09FA1AA}"/>
                    </a:ext>
                  </a:extLst>
                </p:cNvPr>
                <p:cNvGraphicFramePr>
                  <a:graphicFrameLocks noChangeAspect="1"/>
                </p:cNvGraphicFramePr>
                <p:nvPr>
                  <p:extLst>
                    <p:ext uri="{D42A27DB-BD31-4B8C-83A1-F6EECF244321}">
                      <p14:modId xmlns:p14="http://schemas.microsoft.com/office/powerpoint/2010/main" val="2280826977"/>
                    </p:ext>
                  </p:extLst>
                </p:nvPr>
              </p:nvGraphicFramePr>
              <p:xfrm rot="20151244">
                <a:off x="5818872" y="5187660"/>
                <a:ext cx="1060120" cy="596318"/>
              </p:xfrm>
              <a:graphic>
                <a:graphicData uri="http://schemas.microsoft.com/office/powerpoint/2016/slidezoom">
                  <pslz:sldZm>
                    <pslz:sldZmObj sldId="280" cId="3905379201">
                      <pslz:zmPr id="{D6E4F5C9-F965-ED44-8F6B-B294D8471BA3}" returnToParent="0" transitionDur="1000">
                        <p166:blipFill xmlns:p166="http://schemas.microsoft.com/office/powerpoint/2016/6/main">
                          <a:blip r:embed="rId40"/>
                          <a:stretch>
                            <a:fillRect/>
                          </a:stretch>
                        </p166:blipFill>
                        <p166:spPr xmlns:p166="http://schemas.microsoft.com/office/powerpoint/2016/6/main">
                          <a:xfrm rot="20151244">
                            <a:off x="0" y="0"/>
                            <a:ext cx="1060120" cy="596318"/>
                          </a:xfrm>
                          <a:prstGeom prst="rect">
                            <a:avLst/>
                          </a:prstGeom>
                          <a:ln w="3175">
                            <a:solidFill>
                              <a:prstClr val="ltGray"/>
                            </a:solidFill>
                          </a:ln>
                        </p166:spPr>
                      </pslz:zmPr>
                    </pslz:sldZmObj>
                  </pslz:sldZm>
                </a:graphicData>
              </a:graphic>
            </p:graphicFrame>
          </mc:Choice>
          <mc:Fallback xmlns="">
            <p:pic>
              <p:nvPicPr>
                <p:cNvPr id="178" name="Vista general de diapositiva 177">
                  <a:hlinkClick r:id="rId41" action="ppaction://hlinksldjump"/>
                  <a:extLst>
                    <a:ext uri="{FF2B5EF4-FFF2-40B4-BE49-F238E27FC236}">
                      <a16:creationId xmlns:a16="http://schemas.microsoft.com/office/drawing/2014/main" id="{3B7BAEAF-08EF-6240-8518-9AD6C09FA1AA}"/>
                    </a:ext>
                  </a:extLst>
                </p:cNvPr>
                <p:cNvPicPr>
                  <a:picLocks noGrp="1" noRot="1" noChangeAspect="1" noMove="1" noResize="1" noEditPoints="1" noAdjustHandles="1" noChangeArrowheads="1" noChangeShapeType="1"/>
                </p:cNvPicPr>
                <p:nvPr/>
              </p:nvPicPr>
              <p:blipFill>
                <a:blip r:embed="rId42"/>
                <a:stretch>
                  <a:fillRect/>
                </a:stretch>
              </p:blipFill>
              <p:spPr>
                <a:xfrm rot="20151244">
                  <a:off x="5970880" y="5201536"/>
                  <a:ext cx="1060120" cy="596318"/>
                </a:xfrm>
                <a:prstGeom prst="rect">
                  <a:avLst/>
                </a:prstGeom>
                <a:ln w="3175">
                  <a:solidFill>
                    <a:prstClr val="ltGray"/>
                  </a:solidFill>
                </a:ln>
              </p:spPr>
            </p:pic>
          </mc:Fallback>
        </mc:AlternateContent>
      </p:grpSp>
      <p:grpSp>
        <p:nvGrpSpPr>
          <p:cNvPr id="194" name="Grupo 193">
            <a:extLst>
              <a:ext uri="{FF2B5EF4-FFF2-40B4-BE49-F238E27FC236}">
                <a16:creationId xmlns:a16="http://schemas.microsoft.com/office/drawing/2014/main" id="{C3E35B8F-FFD1-D249-954B-844355866BBD}"/>
              </a:ext>
            </a:extLst>
          </p:cNvPr>
          <p:cNvGrpSpPr/>
          <p:nvPr/>
        </p:nvGrpSpPr>
        <p:grpSpPr>
          <a:xfrm>
            <a:off x="7921095" y="4622046"/>
            <a:ext cx="1528268" cy="1569712"/>
            <a:chOff x="7953373" y="4694435"/>
            <a:chExt cx="1528268" cy="1569712"/>
          </a:xfrm>
        </p:grpSpPr>
        <p:pic>
          <p:nvPicPr>
            <p:cNvPr id="158" name="Imagen 157">
              <a:extLst>
                <a:ext uri="{FF2B5EF4-FFF2-40B4-BE49-F238E27FC236}">
                  <a16:creationId xmlns:a16="http://schemas.microsoft.com/office/drawing/2014/main" id="{5FD88450-40BA-8E4B-82F9-975E7B6C37CD}"/>
                </a:ext>
              </a:extLst>
            </p:cNvPr>
            <p:cNvPicPr>
              <a:picLocks noChangeAspect="1"/>
            </p:cNvPicPr>
            <p:nvPr/>
          </p:nvPicPr>
          <p:blipFill>
            <a:blip r:embed="rId43">
              <a:extLst>
                <a:ext uri="{28A0092B-C50C-407E-A947-70E740481C1C}">
                  <a14:useLocalDpi xmlns:a14="http://schemas.microsoft.com/office/drawing/2010/main" val="0"/>
                </a:ext>
              </a:extLst>
            </a:blip>
            <a:srcRect/>
            <a:stretch/>
          </p:blipFill>
          <p:spPr>
            <a:xfrm rot="972320">
              <a:off x="7953373" y="4694435"/>
              <a:ext cx="1528268" cy="1569712"/>
            </a:xfrm>
            <a:prstGeom prst="rect">
              <a:avLst/>
            </a:prstGeom>
          </p:spPr>
        </p:pic>
        <mc:AlternateContent xmlns:mc="http://schemas.openxmlformats.org/markup-compatibility/2006" xmlns:pslz="http://schemas.microsoft.com/office/powerpoint/2016/slidezoom">
          <mc:Choice Requires="pslz">
            <p:graphicFrame>
              <p:nvGraphicFramePr>
                <p:cNvPr id="180" name="Vista general de diapositiva 179">
                  <a:extLst>
                    <a:ext uri="{FF2B5EF4-FFF2-40B4-BE49-F238E27FC236}">
                      <a16:creationId xmlns:a16="http://schemas.microsoft.com/office/drawing/2014/main" id="{C6AA6827-7C8B-1D42-B891-C6736EB75D44}"/>
                    </a:ext>
                  </a:extLst>
                </p:cNvPr>
                <p:cNvGraphicFramePr>
                  <a:graphicFrameLocks noChangeAspect="1"/>
                </p:cNvGraphicFramePr>
                <p:nvPr>
                  <p:extLst>
                    <p:ext uri="{D42A27DB-BD31-4B8C-83A1-F6EECF244321}">
                      <p14:modId xmlns:p14="http://schemas.microsoft.com/office/powerpoint/2010/main" val="3444331666"/>
                    </p:ext>
                  </p:extLst>
                </p:nvPr>
              </p:nvGraphicFramePr>
              <p:xfrm rot="1200981">
                <a:off x="8195561" y="5140346"/>
                <a:ext cx="1080238" cy="607634"/>
              </p:xfrm>
              <a:graphic>
                <a:graphicData uri="http://schemas.microsoft.com/office/powerpoint/2016/slidezoom">
                  <pslz:sldZm>
                    <pslz:sldZmObj sldId="282" cId="3852202183">
                      <pslz:zmPr id="{F05C139A-FB21-9D46-A0EB-55567F00075B}" returnToParent="0" transitionDur="1000">
                        <p166:blipFill xmlns:p166="http://schemas.microsoft.com/office/powerpoint/2016/6/main">
                          <a:blip r:embed="rId44"/>
                          <a:stretch>
                            <a:fillRect/>
                          </a:stretch>
                        </p166:blipFill>
                        <p166:spPr xmlns:p166="http://schemas.microsoft.com/office/powerpoint/2016/6/main">
                          <a:xfrm rot="1200981">
                            <a:off x="0" y="0"/>
                            <a:ext cx="1080238" cy="607634"/>
                          </a:xfrm>
                          <a:prstGeom prst="rect">
                            <a:avLst/>
                          </a:prstGeom>
                          <a:ln w="3175">
                            <a:solidFill>
                              <a:prstClr val="ltGray"/>
                            </a:solidFill>
                          </a:ln>
                        </p166:spPr>
                      </pslz:zmPr>
                    </pslz:sldZmObj>
                  </pslz:sldZm>
                </a:graphicData>
              </a:graphic>
            </p:graphicFrame>
          </mc:Choice>
          <mc:Fallback xmlns="">
            <p:pic>
              <p:nvPicPr>
                <p:cNvPr id="180" name="Vista general de diapositiva 179">
                  <a:hlinkClick r:id="rId45" action="ppaction://hlinksldjump"/>
                  <a:extLst>
                    <a:ext uri="{FF2B5EF4-FFF2-40B4-BE49-F238E27FC236}">
                      <a16:creationId xmlns:a16="http://schemas.microsoft.com/office/drawing/2014/main" id="{C6AA6827-7C8B-1D42-B891-C6736EB75D44}"/>
                    </a:ext>
                  </a:extLst>
                </p:cNvPr>
                <p:cNvPicPr>
                  <a:picLocks noGrp="1" noRot="1" noChangeAspect="1" noMove="1" noResize="1" noEditPoints="1" noAdjustHandles="1" noChangeArrowheads="1" noChangeShapeType="1"/>
                </p:cNvPicPr>
                <p:nvPr/>
              </p:nvPicPr>
              <p:blipFill>
                <a:blip r:embed="rId46"/>
                <a:stretch>
                  <a:fillRect/>
                </a:stretch>
              </p:blipFill>
              <p:spPr>
                <a:xfrm rot="1200981">
                  <a:off x="8195561" y="5140346"/>
                  <a:ext cx="1080238" cy="607634"/>
                </a:xfrm>
                <a:prstGeom prst="rect">
                  <a:avLst/>
                </a:prstGeom>
                <a:ln w="3175">
                  <a:solidFill>
                    <a:prstClr val="ltGray"/>
                  </a:solidFill>
                </a:ln>
              </p:spPr>
            </p:pic>
          </mc:Fallback>
        </mc:AlternateContent>
      </p:grpSp>
      <p:grpSp>
        <p:nvGrpSpPr>
          <p:cNvPr id="195" name="Grupo 194">
            <a:extLst>
              <a:ext uri="{FF2B5EF4-FFF2-40B4-BE49-F238E27FC236}">
                <a16:creationId xmlns:a16="http://schemas.microsoft.com/office/drawing/2014/main" id="{EB1055F2-0E0D-6A46-A9B2-EE8E6C753C9E}"/>
              </a:ext>
            </a:extLst>
          </p:cNvPr>
          <p:cNvGrpSpPr/>
          <p:nvPr/>
        </p:nvGrpSpPr>
        <p:grpSpPr>
          <a:xfrm rot="897430">
            <a:off x="9871217" y="4609170"/>
            <a:ext cx="1638299" cy="2021952"/>
            <a:chOff x="10066048" y="4678901"/>
            <a:chExt cx="1638299" cy="2021952"/>
          </a:xfrm>
        </p:grpSpPr>
        <p:pic>
          <p:nvPicPr>
            <p:cNvPr id="181" name="Imagen 180">
              <a:extLst>
                <a:ext uri="{FF2B5EF4-FFF2-40B4-BE49-F238E27FC236}">
                  <a16:creationId xmlns:a16="http://schemas.microsoft.com/office/drawing/2014/main" id="{08E9F2B4-2958-CC4D-8B85-3FCEA7E74828}"/>
                </a:ext>
              </a:extLst>
            </p:cNvPr>
            <p:cNvPicPr>
              <a:picLocks noChangeAspect="1"/>
            </p:cNvPicPr>
            <p:nvPr/>
          </p:nvPicPr>
          <p:blipFill>
            <a:blip r:embed="rId47">
              <a:extLst>
                <a:ext uri="{28A0092B-C50C-407E-A947-70E740481C1C}">
                  <a14:useLocalDpi xmlns:a14="http://schemas.microsoft.com/office/drawing/2010/main" val="0"/>
                </a:ext>
              </a:extLst>
            </a:blip>
            <a:srcRect/>
            <a:stretch/>
          </p:blipFill>
          <p:spPr>
            <a:xfrm>
              <a:off x="10066048" y="4678901"/>
              <a:ext cx="1638299" cy="2021952"/>
            </a:xfrm>
            <a:prstGeom prst="rect">
              <a:avLst/>
            </a:prstGeom>
          </p:spPr>
        </p:pic>
        <mc:AlternateContent xmlns:mc="http://schemas.openxmlformats.org/markup-compatibility/2006" xmlns:pslz="http://schemas.microsoft.com/office/powerpoint/2016/slidezoom">
          <mc:Choice Requires="pslz">
            <p:graphicFrame>
              <p:nvGraphicFramePr>
                <p:cNvPr id="183" name="Vista general de diapositiva 182">
                  <a:extLst>
                    <a:ext uri="{FF2B5EF4-FFF2-40B4-BE49-F238E27FC236}">
                      <a16:creationId xmlns:a16="http://schemas.microsoft.com/office/drawing/2014/main" id="{6FD350E0-507C-9B45-B181-87F4304DFDB0}"/>
                    </a:ext>
                  </a:extLst>
                </p:cNvPr>
                <p:cNvGraphicFramePr>
                  <a:graphicFrameLocks noChangeAspect="1"/>
                </p:cNvGraphicFramePr>
                <p:nvPr>
                  <p:extLst>
                    <p:ext uri="{D42A27DB-BD31-4B8C-83A1-F6EECF244321}">
                      <p14:modId xmlns:p14="http://schemas.microsoft.com/office/powerpoint/2010/main" val="2769373757"/>
                    </p:ext>
                  </p:extLst>
                </p:nvPr>
              </p:nvGraphicFramePr>
              <p:xfrm rot="217280">
                <a:off x="10363746" y="5178424"/>
                <a:ext cx="1092956" cy="614788"/>
              </p:xfrm>
              <a:graphic>
                <a:graphicData uri="http://schemas.microsoft.com/office/powerpoint/2016/slidezoom">
                  <pslz:sldZm>
                    <pslz:sldZmObj sldId="272" cId="2631611426">
                      <pslz:zmPr id="{57A5361C-9427-554D-AED8-05A18656C4E1}" returnToParent="0" transitionDur="1000">
                        <p166:blipFill xmlns:p166="http://schemas.microsoft.com/office/powerpoint/2016/6/main">
                          <a:blip r:embed="rId48"/>
                          <a:stretch>
                            <a:fillRect/>
                          </a:stretch>
                        </p166:blipFill>
                        <p166:spPr xmlns:p166="http://schemas.microsoft.com/office/powerpoint/2016/6/main">
                          <a:xfrm rot="1114710">
                            <a:off x="0" y="0"/>
                            <a:ext cx="1092956" cy="614788"/>
                          </a:xfrm>
                          <a:prstGeom prst="rect">
                            <a:avLst/>
                          </a:prstGeom>
                          <a:ln w="3175">
                            <a:solidFill>
                              <a:prstClr val="ltGray"/>
                            </a:solidFill>
                          </a:ln>
                        </p166:spPr>
                      </pslz:zmPr>
                    </pslz:sldZmObj>
                  </pslz:sldZm>
                </a:graphicData>
              </a:graphic>
            </p:graphicFrame>
          </mc:Choice>
          <mc:Fallback xmlns="">
            <p:pic>
              <p:nvPicPr>
                <p:cNvPr id="183" name="Vista general de diapositiva 182">
                  <a:hlinkClick r:id="rId49" action="ppaction://hlinksldjump"/>
                  <a:extLst>
                    <a:ext uri="{FF2B5EF4-FFF2-40B4-BE49-F238E27FC236}">
                      <a16:creationId xmlns:a16="http://schemas.microsoft.com/office/drawing/2014/main" id="{6FD350E0-507C-9B45-B181-87F4304DFDB0}"/>
                    </a:ext>
                  </a:extLst>
                </p:cNvPr>
                <p:cNvPicPr>
                  <a:picLocks noGrp="1" noRot="1" noChangeAspect="1" noMove="1" noResize="1" noEditPoints="1" noAdjustHandles="1" noChangeArrowheads="1" noChangeShapeType="1"/>
                </p:cNvPicPr>
                <p:nvPr/>
              </p:nvPicPr>
              <p:blipFill>
                <a:blip r:embed="rId50"/>
                <a:stretch>
                  <a:fillRect/>
                </a:stretch>
              </p:blipFill>
              <p:spPr>
                <a:xfrm rot="1114710">
                  <a:off x="10220734" y="5122066"/>
                  <a:ext cx="1092956" cy="614788"/>
                </a:xfrm>
                <a:prstGeom prst="rect">
                  <a:avLst/>
                </a:prstGeom>
                <a:ln w="3175">
                  <a:solidFill>
                    <a:prstClr val="ltGray"/>
                  </a:solidFill>
                </a:ln>
              </p:spPr>
            </p:pic>
          </mc:Fallback>
        </mc:AlternateContent>
      </p:grpSp>
    </p:spTree>
    <p:extLst>
      <p:ext uri="{BB962C8B-B14F-4D97-AF65-F5344CB8AC3E}">
        <p14:creationId xmlns:p14="http://schemas.microsoft.com/office/powerpoint/2010/main" val="44236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500"/>
                                        <p:tgtEl>
                                          <p:spTgt spid="184"/>
                                        </p:tgtEl>
                                        <p:attrNameLst>
                                          <p:attrName>ppt_y</p:attrName>
                                        </p:attrNameLst>
                                      </p:cBhvr>
                                      <p:tavLst>
                                        <p:tav tm="0">
                                          <p:val>
                                            <p:strVal val="#ppt_y-#ppt_h*1.125000"/>
                                          </p:val>
                                        </p:tav>
                                        <p:tav tm="100000">
                                          <p:val>
                                            <p:strVal val="#ppt_y"/>
                                          </p:val>
                                        </p:tav>
                                      </p:tavLst>
                                    </p:anim>
                                    <p:animEffect transition="in" filter="wipe(down)">
                                      <p:cBhvr>
                                        <p:cTn id="8" dur="500"/>
                                        <p:tgtEl>
                                          <p:spTgt spid="184"/>
                                        </p:tgtEl>
                                      </p:cBhvr>
                                    </p:animEffect>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85"/>
                                        </p:tgtEl>
                                        <p:attrNameLst>
                                          <p:attrName>style.visibility</p:attrName>
                                        </p:attrNameLst>
                                      </p:cBhvr>
                                      <p:to>
                                        <p:strVal val="visible"/>
                                      </p:to>
                                    </p:set>
                                    <p:anim calcmode="lin" valueType="num">
                                      <p:cBhvr additive="base">
                                        <p:cTn id="12" dur="500" fill="hold"/>
                                        <p:tgtEl>
                                          <p:spTgt spid="185"/>
                                        </p:tgtEl>
                                        <p:attrNameLst>
                                          <p:attrName>ppt_x</p:attrName>
                                        </p:attrNameLst>
                                      </p:cBhvr>
                                      <p:tavLst>
                                        <p:tav tm="0">
                                          <p:val>
                                            <p:strVal val="#ppt_x"/>
                                          </p:val>
                                        </p:tav>
                                        <p:tav tm="100000">
                                          <p:val>
                                            <p:strVal val="#ppt_x"/>
                                          </p:val>
                                        </p:tav>
                                      </p:tavLst>
                                    </p:anim>
                                    <p:anim calcmode="lin" valueType="num">
                                      <p:cBhvr additive="base">
                                        <p:cTn id="13" dur="500" fill="hold"/>
                                        <p:tgtEl>
                                          <p:spTgt spid="18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86"/>
                                        </p:tgtEl>
                                        <p:attrNameLst>
                                          <p:attrName>style.visibility</p:attrName>
                                        </p:attrNameLst>
                                      </p:cBhvr>
                                      <p:to>
                                        <p:strVal val="visible"/>
                                      </p:to>
                                    </p:set>
                                    <p:anim calcmode="lin" valueType="num">
                                      <p:cBhvr additive="base">
                                        <p:cTn id="17" dur="500" fill="hold"/>
                                        <p:tgtEl>
                                          <p:spTgt spid="186"/>
                                        </p:tgtEl>
                                        <p:attrNameLst>
                                          <p:attrName>ppt_x</p:attrName>
                                        </p:attrNameLst>
                                      </p:cBhvr>
                                      <p:tavLst>
                                        <p:tav tm="0">
                                          <p:val>
                                            <p:strVal val="#ppt_x"/>
                                          </p:val>
                                        </p:tav>
                                        <p:tav tm="100000">
                                          <p:val>
                                            <p:strVal val="#ppt_x"/>
                                          </p:val>
                                        </p:tav>
                                      </p:tavLst>
                                    </p:anim>
                                    <p:anim calcmode="lin" valueType="num">
                                      <p:cBhvr additive="base">
                                        <p:cTn id="18" dur="500" fill="hold"/>
                                        <p:tgtEl>
                                          <p:spTgt spid="18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87"/>
                                        </p:tgtEl>
                                        <p:attrNameLst>
                                          <p:attrName>style.visibility</p:attrName>
                                        </p:attrNameLst>
                                      </p:cBhvr>
                                      <p:to>
                                        <p:strVal val="visible"/>
                                      </p:to>
                                    </p:set>
                                    <p:anim calcmode="lin" valueType="num">
                                      <p:cBhvr additive="base">
                                        <p:cTn id="22" dur="500" fill="hold"/>
                                        <p:tgtEl>
                                          <p:spTgt spid="187"/>
                                        </p:tgtEl>
                                        <p:attrNameLst>
                                          <p:attrName>ppt_x</p:attrName>
                                        </p:attrNameLst>
                                      </p:cBhvr>
                                      <p:tavLst>
                                        <p:tav tm="0">
                                          <p:val>
                                            <p:strVal val="#ppt_x"/>
                                          </p:val>
                                        </p:tav>
                                        <p:tav tm="100000">
                                          <p:val>
                                            <p:strVal val="#ppt_x"/>
                                          </p:val>
                                        </p:tav>
                                      </p:tavLst>
                                    </p:anim>
                                    <p:anim calcmode="lin" valueType="num">
                                      <p:cBhvr additive="base">
                                        <p:cTn id="23" dur="500" fill="hold"/>
                                        <p:tgtEl>
                                          <p:spTgt spid="18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188"/>
                                        </p:tgtEl>
                                        <p:attrNameLst>
                                          <p:attrName>style.visibility</p:attrName>
                                        </p:attrNameLst>
                                      </p:cBhvr>
                                      <p:to>
                                        <p:strVal val="visible"/>
                                      </p:to>
                                    </p:set>
                                    <p:anim calcmode="lin" valueType="num">
                                      <p:cBhvr additive="base">
                                        <p:cTn id="27" dur="500" fill="hold"/>
                                        <p:tgtEl>
                                          <p:spTgt spid="188"/>
                                        </p:tgtEl>
                                        <p:attrNameLst>
                                          <p:attrName>ppt_x</p:attrName>
                                        </p:attrNameLst>
                                      </p:cBhvr>
                                      <p:tavLst>
                                        <p:tav tm="0">
                                          <p:val>
                                            <p:strVal val="#ppt_x"/>
                                          </p:val>
                                        </p:tav>
                                        <p:tav tm="100000">
                                          <p:val>
                                            <p:strVal val="#ppt_x"/>
                                          </p:val>
                                        </p:tav>
                                      </p:tavLst>
                                    </p:anim>
                                    <p:anim calcmode="lin" valueType="num">
                                      <p:cBhvr additive="base">
                                        <p:cTn id="28" dur="500" fill="hold"/>
                                        <p:tgtEl>
                                          <p:spTgt spid="188"/>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189"/>
                                        </p:tgtEl>
                                        <p:attrNameLst>
                                          <p:attrName>style.visibility</p:attrName>
                                        </p:attrNameLst>
                                      </p:cBhvr>
                                      <p:to>
                                        <p:strVal val="visible"/>
                                      </p:to>
                                    </p:set>
                                    <p:anim calcmode="lin" valueType="num">
                                      <p:cBhvr additive="base">
                                        <p:cTn id="32" dur="500" fill="hold"/>
                                        <p:tgtEl>
                                          <p:spTgt spid="189"/>
                                        </p:tgtEl>
                                        <p:attrNameLst>
                                          <p:attrName>ppt_x</p:attrName>
                                        </p:attrNameLst>
                                      </p:cBhvr>
                                      <p:tavLst>
                                        <p:tav tm="0">
                                          <p:val>
                                            <p:strVal val="#ppt_x"/>
                                          </p:val>
                                        </p:tav>
                                        <p:tav tm="100000">
                                          <p:val>
                                            <p:strVal val="#ppt_x"/>
                                          </p:val>
                                        </p:tav>
                                      </p:tavLst>
                                    </p:anim>
                                    <p:anim calcmode="lin" valueType="num">
                                      <p:cBhvr additive="base">
                                        <p:cTn id="33" dur="500" fill="hold"/>
                                        <p:tgtEl>
                                          <p:spTgt spid="189"/>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nodeType="afterEffect">
                                  <p:stCondLst>
                                    <p:cond delay="0"/>
                                  </p:stCondLst>
                                  <p:childTnLst>
                                    <p:set>
                                      <p:cBhvr>
                                        <p:cTn id="36" dur="1" fill="hold">
                                          <p:stCondLst>
                                            <p:cond delay="0"/>
                                          </p:stCondLst>
                                        </p:cTn>
                                        <p:tgtEl>
                                          <p:spTgt spid="190"/>
                                        </p:tgtEl>
                                        <p:attrNameLst>
                                          <p:attrName>style.visibility</p:attrName>
                                        </p:attrNameLst>
                                      </p:cBhvr>
                                      <p:to>
                                        <p:strVal val="visible"/>
                                      </p:to>
                                    </p:set>
                                    <p:anim calcmode="lin" valueType="num">
                                      <p:cBhvr additive="base">
                                        <p:cTn id="37" dur="500" fill="hold"/>
                                        <p:tgtEl>
                                          <p:spTgt spid="190"/>
                                        </p:tgtEl>
                                        <p:attrNameLst>
                                          <p:attrName>ppt_x</p:attrName>
                                        </p:attrNameLst>
                                      </p:cBhvr>
                                      <p:tavLst>
                                        <p:tav tm="0">
                                          <p:val>
                                            <p:strVal val="#ppt_x"/>
                                          </p:val>
                                        </p:tav>
                                        <p:tav tm="100000">
                                          <p:val>
                                            <p:strVal val="#ppt_x"/>
                                          </p:val>
                                        </p:tav>
                                      </p:tavLst>
                                    </p:anim>
                                    <p:anim calcmode="lin" valueType="num">
                                      <p:cBhvr additive="base">
                                        <p:cTn id="38" dur="500" fill="hold"/>
                                        <p:tgtEl>
                                          <p:spTgt spid="190"/>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191"/>
                                        </p:tgtEl>
                                        <p:attrNameLst>
                                          <p:attrName>style.visibility</p:attrName>
                                        </p:attrNameLst>
                                      </p:cBhvr>
                                      <p:to>
                                        <p:strVal val="visible"/>
                                      </p:to>
                                    </p:set>
                                    <p:anim calcmode="lin" valueType="num">
                                      <p:cBhvr additive="base">
                                        <p:cTn id="42" dur="500" fill="hold"/>
                                        <p:tgtEl>
                                          <p:spTgt spid="191"/>
                                        </p:tgtEl>
                                        <p:attrNameLst>
                                          <p:attrName>ppt_x</p:attrName>
                                        </p:attrNameLst>
                                      </p:cBhvr>
                                      <p:tavLst>
                                        <p:tav tm="0">
                                          <p:val>
                                            <p:strVal val="#ppt_x"/>
                                          </p:val>
                                        </p:tav>
                                        <p:tav tm="100000">
                                          <p:val>
                                            <p:strVal val="#ppt_x"/>
                                          </p:val>
                                        </p:tav>
                                      </p:tavLst>
                                    </p:anim>
                                    <p:anim calcmode="lin" valueType="num">
                                      <p:cBhvr additive="base">
                                        <p:cTn id="43" dur="500" fill="hold"/>
                                        <p:tgtEl>
                                          <p:spTgt spid="191"/>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12" presetClass="entr" presetSubtype="1" fill="hold" nodeType="afterEffect">
                                  <p:stCondLst>
                                    <p:cond delay="0"/>
                                  </p:stCondLst>
                                  <p:childTnLst>
                                    <p:set>
                                      <p:cBhvr>
                                        <p:cTn id="46" dur="1" fill="hold">
                                          <p:stCondLst>
                                            <p:cond delay="0"/>
                                          </p:stCondLst>
                                        </p:cTn>
                                        <p:tgtEl>
                                          <p:spTgt spid="192"/>
                                        </p:tgtEl>
                                        <p:attrNameLst>
                                          <p:attrName>style.visibility</p:attrName>
                                        </p:attrNameLst>
                                      </p:cBhvr>
                                      <p:to>
                                        <p:strVal val="visible"/>
                                      </p:to>
                                    </p:set>
                                    <p:anim calcmode="lin" valueType="num">
                                      <p:cBhvr additive="base">
                                        <p:cTn id="47" dur="500"/>
                                        <p:tgtEl>
                                          <p:spTgt spid="192"/>
                                        </p:tgtEl>
                                        <p:attrNameLst>
                                          <p:attrName>ppt_y</p:attrName>
                                        </p:attrNameLst>
                                      </p:cBhvr>
                                      <p:tavLst>
                                        <p:tav tm="0">
                                          <p:val>
                                            <p:strVal val="#ppt_y-#ppt_h*1.125000"/>
                                          </p:val>
                                        </p:tav>
                                        <p:tav tm="100000">
                                          <p:val>
                                            <p:strVal val="#ppt_y"/>
                                          </p:val>
                                        </p:tav>
                                      </p:tavLst>
                                    </p:anim>
                                    <p:animEffect transition="in" filter="wipe(down)">
                                      <p:cBhvr>
                                        <p:cTn id="48" dur="500"/>
                                        <p:tgtEl>
                                          <p:spTgt spid="192"/>
                                        </p:tgtEl>
                                      </p:cBhvr>
                                    </p:animEffect>
                                  </p:childTnLst>
                                </p:cTn>
                              </p:par>
                            </p:childTnLst>
                          </p:cTn>
                        </p:par>
                        <p:par>
                          <p:cTn id="49" fill="hold">
                            <p:stCondLst>
                              <p:cond delay="4500"/>
                            </p:stCondLst>
                            <p:childTnLst>
                              <p:par>
                                <p:cTn id="50" presetID="12" presetClass="entr" presetSubtype="1" fill="hold" nodeType="afterEffect">
                                  <p:stCondLst>
                                    <p:cond delay="0"/>
                                  </p:stCondLst>
                                  <p:childTnLst>
                                    <p:set>
                                      <p:cBhvr>
                                        <p:cTn id="51" dur="1" fill="hold">
                                          <p:stCondLst>
                                            <p:cond delay="0"/>
                                          </p:stCondLst>
                                        </p:cTn>
                                        <p:tgtEl>
                                          <p:spTgt spid="193"/>
                                        </p:tgtEl>
                                        <p:attrNameLst>
                                          <p:attrName>style.visibility</p:attrName>
                                        </p:attrNameLst>
                                      </p:cBhvr>
                                      <p:to>
                                        <p:strVal val="visible"/>
                                      </p:to>
                                    </p:set>
                                    <p:anim calcmode="lin" valueType="num">
                                      <p:cBhvr additive="base">
                                        <p:cTn id="52" dur="500"/>
                                        <p:tgtEl>
                                          <p:spTgt spid="193"/>
                                        </p:tgtEl>
                                        <p:attrNameLst>
                                          <p:attrName>ppt_y</p:attrName>
                                        </p:attrNameLst>
                                      </p:cBhvr>
                                      <p:tavLst>
                                        <p:tav tm="0">
                                          <p:val>
                                            <p:strVal val="#ppt_y-#ppt_h*1.125000"/>
                                          </p:val>
                                        </p:tav>
                                        <p:tav tm="100000">
                                          <p:val>
                                            <p:strVal val="#ppt_y"/>
                                          </p:val>
                                        </p:tav>
                                      </p:tavLst>
                                    </p:anim>
                                    <p:animEffect transition="in" filter="wipe(down)">
                                      <p:cBhvr>
                                        <p:cTn id="53" dur="500"/>
                                        <p:tgtEl>
                                          <p:spTgt spid="193"/>
                                        </p:tgtEl>
                                      </p:cBhvr>
                                    </p:animEffect>
                                  </p:childTnLst>
                                </p:cTn>
                              </p:par>
                            </p:childTnLst>
                          </p:cTn>
                        </p:par>
                        <p:par>
                          <p:cTn id="54" fill="hold">
                            <p:stCondLst>
                              <p:cond delay="5000"/>
                            </p:stCondLst>
                            <p:childTnLst>
                              <p:par>
                                <p:cTn id="55" presetID="12" presetClass="entr" presetSubtype="1" fill="hold" nodeType="afterEffect">
                                  <p:stCondLst>
                                    <p:cond delay="0"/>
                                  </p:stCondLst>
                                  <p:childTnLst>
                                    <p:set>
                                      <p:cBhvr>
                                        <p:cTn id="56" dur="1" fill="hold">
                                          <p:stCondLst>
                                            <p:cond delay="0"/>
                                          </p:stCondLst>
                                        </p:cTn>
                                        <p:tgtEl>
                                          <p:spTgt spid="194"/>
                                        </p:tgtEl>
                                        <p:attrNameLst>
                                          <p:attrName>style.visibility</p:attrName>
                                        </p:attrNameLst>
                                      </p:cBhvr>
                                      <p:to>
                                        <p:strVal val="visible"/>
                                      </p:to>
                                    </p:set>
                                    <p:anim calcmode="lin" valueType="num">
                                      <p:cBhvr additive="base">
                                        <p:cTn id="57" dur="500"/>
                                        <p:tgtEl>
                                          <p:spTgt spid="194"/>
                                        </p:tgtEl>
                                        <p:attrNameLst>
                                          <p:attrName>ppt_y</p:attrName>
                                        </p:attrNameLst>
                                      </p:cBhvr>
                                      <p:tavLst>
                                        <p:tav tm="0">
                                          <p:val>
                                            <p:strVal val="#ppt_y-#ppt_h*1.125000"/>
                                          </p:val>
                                        </p:tav>
                                        <p:tav tm="100000">
                                          <p:val>
                                            <p:strVal val="#ppt_y"/>
                                          </p:val>
                                        </p:tav>
                                      </p:tavLst>
                                    </p:anim>
                                    <p:animEffect transition="in" filter="wipe(down)">
                                      <p:cBhvr>
                                        <p:cTn id="58" dur="500"/>
                                        <p:tgtEl>
                                          <p:spTgt spid="194"/>
                                        </p:tgtEl>
                                      </p:cBhvr>
                                    </p:animEffect>
                                  </p:childTnLst>
                                </p:cTn>
                              </p:par>
                            </p:childTnLst>
                          </p:cTn>
                        </p:par>
                        <p:par>
                          <p:cTn id="59" fill="hold">
                            <p:stCondLst>
                              <p:cond delay="5500"/>
                            </p:stCondLst>
                            <p:childTnLst>
                              <p:par>
                                <p:cTn id="60" presetID="12" presetClass="entr" presetSubtype="1" fill="hold" nodeType="afterEffect">
                                  <p:stCondLst>
                                    <p:cond delay="0"/>
                                  </p:stCondLst>
                                  <p:childTnLst>
                                    <p:set>
                                      <p:cBhvr>
                                        <p:cTn id="61" dur="1" fill="hold">
                                          <p:stCondLst>
                                            <p:cond delay="0"/>
                                          </p:stCondLst>
                                        </p:cTn>
                                        <p:tgtEl>
                                          <p:spTgt spid="195"/>
                                        </p:tgtEl>
                                        <p:attrNameLst>
                                          <p:attrName>style.visibility</p:attrName>
                                        </p:attrNameLst>
                                      </p:cBhvr>
                                      <p:to>
                                        <p:strVal val="visible"/>
                                      </p:to>
                                    </p:set>
                                    <p:anim calcmode="lin" valueType="num">
                                      <p:cBhvr additive="base">
                                        <p:cTn id="62" dur="500"/>
                                        <p:tgtEl>
                                          <p:spTgt spid="195"/>
                                        </p:tgtEl>
                                        <p:attrNameLst>
                                          <p:attrName>ppt_y</p:attrName>
                                        </p:attrNameLst>
                                      </p:cBhvr>
                                      <p:tavLst>
                                        <p:tav tm="0">
                                          <p:val>
                                            <p:strVal val="#ppt_y-#ppt_h*1.125000"/>
                                          </p:val>
                                        </p:tav>
                                        <p:tav tm="100000">
                                          <p:val>
                                            <p:strVal val="#ppt_y"/>
                                          </p:val>
                                        </p:tav>
                                      </p:tavLst>
                                    </p:anim>
                                    <p:animEffect transition="in" filter="wipe(down)">
                                      <p:cBhvr>
                                        <p:cTn id="63"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63CDDE46-2139-804A-BA16-2463562B4A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79256" y="534324"/>
            <a:ext cx="4233485" cy="6217932"/>
          </a:xfrm>
          <a:prstGeom prst="rect">
            <a:avLst/>
          </a:prstGeom>
        </p:spPr>
      </p:pic>
      <p:pic>
        <p:nvPicPr>
          <p:cNvPr id="17" name="Imagen 16">
            <a:extLst>
              <a:ext uri="{FF2B5EF4-FFF2-40B4-BE49-F238E27FC236}">
                <a16:creationId xmlns:a16="http://schemas.microsoft.com/office/drawing/2014/main" id="{1137820F-B46C-974B-A7BB-1EDD3DC86FD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12489" y="1803927"/>
            <a:ext cx="2006872" cy="2176945"/>
          </a:xfrm>
          <a:prstGeom prst="rect">
            <a:avLst/>
          </a:prstGeom>
        </p:spPr>
      </p:pic>
      <p:pic>
        <p:nvPicPr>
          <p:cNvPr id="19" name="Imagen 18">
            <a:extLst>
              <a:ext uri="{FF2B5EF4-FFF2-40B4-BE49-F238E27FC236}">
                <a16:creationId xmlns:a16="http://schemas.microsoft.com/office/drawing/2014/main" id="{6B152EBB-D786-A54D-834A-33DF2EACF5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7944" y="3944280"/>
            <a:ext cx="2091911" cy="663288"/>
          </a:xfrm>
          <a:prstGeom prst="rect">
            <a:avLst/>
          </a:prstGeom>
        </p:spPr>
      </p:pic>
      <p:pic>
        <p:nvPicPr>
          <p:cNvPr id="21" name="Imagen 20">
            <a:extLst>
              <a:ext uri="{FF2B5EF4-FFF2-40B4-BE49-F238E27FC236}">
                <a16:creationId xmlns:a16="http://schemas.microsoft.com/office/drawing/2014/main" id="{9267B8B3-5FBA-AD45-A6C7-DDCABE2C49F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394996" y="4612701"/>
            <a:ext cx="2040888" cy="714310"/>
          </a:xfrm>
          <a:prstGeom prst="rect">
            <a:avLst/>
          </a:prstGeom>
        </p:spPr>
      </p:pic>
      <p:pic>
        <p:nvPicPr>
          <p:cNvPr id="23" name="Imagen 22">
            <a:extLst>
              <a:ext uri="{FF2B5EF4-FFF2-40B4-BE49-F238E27FC236}">
                <a16:creationId xmlns:a16="http://schemas.microsoft.com/office/drawing/2014/main" id="{F2CC2216-A51E-A04D-BC66-13893E96CBC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738523" y="1854717"/>
            <a:ext cx="2031332" cy="1574282"/>
          </a:xfrm>
          <a:prstGeom prst="rect">
            <a:avLst/>
          </a:prstGeom>
        </p:spPr>
      </p:pic>
      <p:pic>
        <p:nvPicPr>
          <p:cNvPr id="25" name="Imagen 24">
            <a:extLst>
              <a:ext uri="{FF2B5EF4-FFF2-40B4-BE49-F238E27FC236}">
                <a16:creationId xmlns:a16="http://schemas.microsoft.com/office/drawing/2014/main" id="{685488AA-A08E-F940-8ADD-138E4B0C869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404552" y="3366670"/>
            <a:ext cx="2031332" cy="1760488"/>
          </a:xfrm>
          <a:prstGeom prst="rect">
            <a:avLst/>
          </a:prstGeom>
        </p:spPr>
      </p:pic>
    </p:spTree>
    <p:extLst>
      <p:ext uri="{BB962C8B-B14F-4D97-AF65-F5344CB8AC3E}">
        <p14:creationId xmlns:p14="http://schemas.microsoft.com/office/powerpoint/2010/main" val="410496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22" presetClass="entr" presetSubtype="1"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C454B56-CA0F-384B-8E83-9FE036561F4E}"/>
              </a:ext>
            </a:extLst>
          </p:cNvPr>
          <p:cNvSpPr/>
          <p:nvPr/>
        </p:nvSpPr>
        <p:spPr>
          <a:xfrm>
            <a:off x="6095997" y="1712422"/>
            <a:ext cx="5816141" cy="2917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08B1BB57-5527-4755-A2B8-15114D5E6A51}"/>
              </a:ext>
            </a:extLst>
          </p:cNvPr>
          <p:cNvSpPr>
            <a:spLocks noGrp="1"/>
          </p:cNvSpPr>
          <p:nvPr>
            <p:ph type="title"/>
          </p:nvPr>
        </p:nvSpPr>
        <p:spPr/>
        <p:txBody>
          <a:bodyPr/>
          <a:lstStyle/>
          <a:p>
            <a:r>
              <a:rPr lang="ca-ES" dirty="0"/>
              <a:t>1: </a:t>
            </a:r>
            <a:r>
              <a:rPr lang="es-ES" dirty="0"/>
              <a:t>Evitar hablar en masculino genérico</a:t>
            </a:r>
          </a:p>
        </p:txBody>
      </p:sp>
      <p:sp>
        <p:nvSpPr>
          <p:cNvPr id="3" name="Marcador de contenido 2">
            <a:extLst>
              <a:ext uri="{FF2B5EF4-FFF2-40B4-BE49-F238E27FC236}">
                <a16:creationId xmlns:a16="http://schemas.microsoft.com/office/drawing/2014/main" id="{1F9165A0-002B-409C-B6FA-7DFF0E4CDC70}"/>
              </a:ext>
            </a:extLst>
          </p:cNvPr>
          <p:cNvSpPr>
            <a:spLocks noGrp="1"/>
          </p:cNvSpPr>
          <p:nvPr>
            <p:ph idx="1"/>
          </p:nvPr>
        </p:nvSpPr>
        <p:spPr>
          <a:xfrm>
            <a:off x="603400" y="1719510"/>
            <a:ext cx="4542008" cy="4181908"/>
          </a:xfrm>
        </p:spPr>
        <p:txBody>
          <a:bodyPr>
            <a:normAutofit/>
          </a:bodyPr>
          <a:lstStyle/>
          <a:p>
            <a:pPr marL="0" indent="0">
              <a:buNone/>
            </a:pPr>
            <a:r>
              <a:rPr lang="es-ES" sz="1800" dirty="0">
                <a:ea typeface="+mn-lt"/>
                <a:cs typeface="+mn-lt"/>
              </a:rPr>
              <a:t>Para referirnos a grupos que incluyen a todas las personas a las que se hace referencia, existe el masculino genérico. Este recurso, a pesar de que lingüísticamente es correcto, contribuye a perpetuar la </a:t>
            </a:r>
            <a:r>
              <a:rPr lang="es-ES" sz="1800" b="1" dirty="0" err="1">
                <a:ea typeface="+mn-lt"/>
                <a:cs typeface="+mn-lt"/>
              </a:rPr>
              <a:t>invisibilización</a:t>
            </a:r>
            <a:r>
              <a:rPr lang="es-ES" sz="1800" b="1" dirty="0">
                <a:ea typeface="+mn-lt"/>
                <a:cs typeface="+mn-lt"/>
              </a:rPr>
              <a:t> de las personas de sexo femenino y a reforzar una visión androcéntrica del mundo</a:t>
            </a:r>
            <a:r>
              <a:rPr lang="es-ES" sz="1800" dirty="0">
                <a:ea typeface="+mn-lt"/>
                <a:cs typeface="+mn-lt"/>
              </a:rPr>
              <a:t>, por lo que es recomendable limitar su uso cuando nos referimos únicamente a un grupo formado por hombres y </a:t>
            </a:r>
            <a:r>
              <a:rPr lang="es-ES" sz="1800" b="1" dirty="0">
                <a:ea typeface="+mn-lt"/>
                <a:cs typeface="+mn-lt"/>
              </a:rPr>
              <a:t>buscar alternativas </a:t>
            </a:r>
            <a:r>
              <a:rPr lang="es-ES" sz="1800" dirty="0">
                <a:ea typeface="+mn-lt"/>
                <a:cs typeface="+mn-lt"/>
              </a:rPr>
              <a:t>cuando nos referimos a un grupo heterogéneo.</a:t>
            </a:r>
            <a:endParaRPr lang="es-ES" sz="1800" dirty="0">
              <a:ea typeface="Calibri" panose="020F0502020204030204"/>
              <a:cs typeface="Calibri" panose="020F0502020204030204"/>
            </a:endParaRPr>
          </a:p>
        </p:txBody>
      </p:sp>
      <p:sp>
        <p:nvSpPr>
          <p:cNvPr id="4" name="Marcador de contenido 3">
            <a:extLst>
              <a:ext uri="{FF2B5EF4-FFF2-40B4-BE49-F238E27FC236}">
                <a16:creationId xmlns:a16="http://schemas.microsoft.com/office/drawing/2014/main" id="{301905F4-53FF-4230-B94A-00F0C199BEB6}"/>
              </a:ext>
            </a:extLst>
          </p:cNvPr>
          <p:cNvSpPr>
            <a:spLocks noGrp="1"/>
          </p:cNvSpPr>
          <p:nvPr>
            <p:ph idx="14"/>
          </p:nvPr>
        </p:nvSpPr>
        <p:spPr>
          <a:xfrm>
            <a:off x="6262255" y="2327565"/>
            <a:ext cx="5400990" cy="1753984"/>
          </a:xfrm>
        </p:spPr>
        <p:txBody>
          <a:bodyPr/>
          <a:lstStyle/>
          <a:p>
            <a:pPr marL="285750" indent="-285750">
              <a:buFont typeface="Arial"/>
              <a:buChar char="•"/>
            </a:pPr>
            <a:r>
              <a:rPr lang="es-ES" dirty="0">
                <a:solidFill>
                  <a:schemeClr val="bg1"/>
                </a:solidFill>
                <a:cs typeface="Calibri"/>
              </a:rPr>
              <a:t>Hola a todos - </a:t>
            </a:r>
            <a:r>
              <a:rPr lang="es-ES" b="1" dirty="0">
                <a:solidFill>
                  <a:schemeClr val="bg1"/>
                </a:solidFill>
                <a:cs typeface="Calibri"/>
              </a:rPr>
              <a:t>Hola a todo el mundo</a:t>
            </a:r>
          </a:p>
          <a:p>
            <a:pPr marL="285750" indent="-285750">
              <a:buFont typeface="Arial"/>
              <a:buChar char="•"/>
            </a:pPr>
            <a:r>
              <a:rPr lang="es-ES" dirty="0">
                <a:solidFill>
                  <a:schemeClr val="bg1"/>
                </a:solidFill>
                <a:cs typeface="Calibri"/>
              </a:rPr>
              <a:t>Trabajadores de Cáritas - </a:t>
            </a:r>
            <a:r>
              <a:rPr lang="es-ES" b="1" dirty="0">
                <a:solidFill>
                  <a:schemeClr val="bg1"/>
                </a:solidFill>
                <a:cs typeface="Calibri"/>
              </a:rPr>
              <a:t>Personas contratadas</a:t>
            </a:r>
          </a:p>
          <a:p>
            <a:pPr marL="285750" indent="-285750">
              <a:buFont typeface="Arial"/>
              <a:buChar char="•"/>
            </a:pPr>
            <a:r>
              <a:rPr lang="es-ES" dirty="0">
                <a:solidFill>
                  <a:schemeClr val="bg1"/>
                </a:solidFill>
                <a:cs typeface="Calibri"/>
              </a:rPr>
              <a:t>Los voluntarios - </a:t>
            </a:r>
            <a:r>
              <a:rPr lang="es-ES" b="1" dirty="0">
                <a:solidFill>
                  <a:schemeClr val="bg1"/>
                </a:solidFill>
                <a:cs typeface="Calibri"/>
              </a:rPr>
              <a:t>Las personas voluntarias</a:t>
            </a:r>
          </a:p>
          <a:p>
            <a:pPr marL="285750" indent="-285750">
              <a:buFont typeface="Arial"/>
              <a:buChar char="•"/>
            </a:pPr>
            <a:r>
              <a:rPr lang="es-ES" dirty="0">
                <a:solidFill>
                  <a:schemeClr val="bg1"/>
                </a:solidFill>
                <a:cs typeface="Calibri"/>
              </a:rPr>
              <a:t>Socios y donantes - </a:t>
            </a:r>
            <a:r>
              <a:rPr lang="es-ES" b="1" dirty="0">
                <a:solidFill>
                  <a:schemeClr val="bg1"/>
                </a:solidFill>
                <a:cs typeface="Calibri"/>
              </a:rPr>
              <a:t>Personas socias y donantes </a:t>
            </a:r>
          </a:p>
        </p:txBody>
      </p:sp>
    </p:spTree>
    <p:extLst>
      <p:ext uri="{BB962C8B-B14F-4D97-AF65-F5344CB8AC3E}">
        <p14:creationId xmlns:p14="http://schemas.microsoft.com/office/powerpoint/2010/main" val="153010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C454B56-CA0F-384B-8E83-9FE036561F4E}"/>
              </a:ext>
            </a:extLst>
          </p:cNvPr>
          <p:cNvSpPr/>
          <p:nvPr/>
        </p:nvSpPr>
        <p:spPr>
          <a:xfrm>
            <a:off x="6095997" y="1712422"/>
            <a:ext cx="5816141" cy="2917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08B1BB57-5527-4755-A2B8-15114D5E6A51}"/>
              </a:ext>
            </a:extLst>
          </p:cNvPr>
          <p:cNvSpPr>
            <a:spLocks noGrp="1"/>
          </p:cNvSpPr>
          <p:nvPr>
            <p:ph type="title"/>
          </p:nvPr>
        </p:nvSpPr>
        <p:spPr/>
        <p:txBody>
          <a:bodyPr/>
          <a:lstStyle/>
          <a:p>
            <a:r>
              <a:rPr lang="es-ES" dirty="0"/>
              <a:t>2: Utilizar términos sin marca de género</a:t>
            </a:r>
          </a:p>
        </p:txBody>
      </p:sp>
      <p:sp>
        <p:nvSpPr>
          <p:cNvPr id="3" name="Marcador de contenido 2">
            <a:extLst>
              <a:ext uri="{FF2B5EF4-FFF2-40B4-BE49-F238E27FC236}">
                <a16:creationId xmlns:a16="http://schemas.microsoft.com/office/drawing/2014/main" id="{1F9165A0-002B-409C-B6FA-7DFF0E4CDC70}"/>
              </a:ext>
            </a:extLst>
          </p:cNvPr>
          <p:cNvSpPr>
            <a:spLocks noGrp="1"/>
          </p:cNvSpPr>
          <p:nvPr>
            <p:ph idx="1"/>
          </p:nvPr>
        </p:nvSpPr>
        <p:spPr>
          <a:xfrm>
            <a:off x="640724" y="1712422"/>
            <a:ext cx="4705717" cy="1853738"/>
          </a:xfrm>
        </p:spPr>
        <p:txBody>
          <a:bodyPr>
            <a:normAutofit fontScale="92500" lnSpcReduction="10000"/>
          </a:bodyPr>
          <a:lstStyle/>
          <a:p>
            <a:pPr marL="0" indent="0">
              <a:buNone/>
            </a:pPr>
            <a:r>
              <a:rPr lang="es-ES" sz="1800" dirty="0">
                <a:ea typeface="Calibri" panose="020F0502020204030204"/>
                <a:cs typeface="Calibri" panose="020F0502020204030204"/>
              </a:rPr>
              <a:t>Cuando no nos referimos a una persona concreta, siempre que se pueda, deben utilizarse </a:t>
            </a:r>
            <a:r>
              <a:rPr lang="es-ES" sz="1800" b="1" dirty="0">
                <a:ea typeface="Calibri" panose="020F0502020204030204"/>
                <a:cs typeface="Calibri" panose="020F0502020204030204"/>
              </a:rPr>
              <a:t>sustantivos colectivos sin marca de género</a:t>
            </a:r>
            <a:r>
              <a:rPr lang="es-ES" sz="1800" dirty="0">
                <a:ea typeface="Calibri" panose="020F0502020204030204"/>
                <a:cs typeface="Calibri" panose="020F0502020204030204"/>
              </a:rPr>
              <a:t>, es decir, que designen indiferentemente a individuos de uno y otro sexo.</a:t>
            </a:r>
          </a:p>
          <a:p>
            <a:pPr marL="0" indent="0">
              <a:buNone/>
            </a:pPr>
            <a:r>
              <a:rPr lang="es-ES" sz="1800" dirty="0">
                <a:ea typeface="Calibri" panose="020F0502020204030204"/>
                <a:cs typeface="Calibri" panose="020F0502020204030204"/>
              </a:rPr>
              <a:t> </a:t>
            </a:r>
          </a:p>
        </p:txBody>
      </p:sp>
      <p:sp>
        <p:nvSpPr>
          <p:cNvPr id="4" name="Marcador de contenido 3">
            <a:extLst>
              <a:ext uri="{FF2B5EF4-FFF2-40B4-BE49-F238E27FC236}">
                <a16:creationId xmlns:a16="http://schemas.microsoft.com/office/drawing/2014/main" id="{301905F4-53FF-4230-B94A-00F0C199BEB6}"/>
              </a:ext>
            </a:extLst>
          </p:cNvPr>
          <p:cNvSpPr>
            <a:spLocks noGrp="1"/>
          </p:cNvSpPr>
          <p:nvPr>
            <p:ph idx="14"/>
          </p:nvPr>
        </p:nvSpPr>
        <p:spPr>
          <a:xfrm>
            <a:off x="6262255" y="2327565"/>
            <a:ext cx="5400990" cy="1753984"/>
          </a:xfrm>
        </p:spPr>
        <p:txBody>
          <a:bodyPr>
            <a:normAutofit/>
          </a:bodyPr>
          <a:lstStyle/>
          <a:p>
            <a:pPr marL="285750" indent="-285750">
              <a:buFont typeface="Arial"/>
              <a:buChar char="•"/>
            </a:pPr>
            <a:r>
              <a:rPr lang="es-ES" dirty="0">
                <a:solidFill>
                  <a:schemeClr val="bg1"/>
                </a:solidFill>
                <a:cs typeface="Calibri"/>
              </a:rPr>
              <a:t>Los migrantes - </a:t>
            </a:r>
            <a:r>
              <a:rPr lang="es-ES" b="1" dirty="0">
                <a:solidFill>
                  <a:schemeClr val="bg1"/>
                </a:solidFill>
                <a:cs typeface="Calibri"/>
              </a:rPr>
              <a:t>Las personas migradas</a:t>
            </a:r>
          </a:p>
          <a:p>
            <a:pPr marL="285750" indent="-285750">
              <a:buFont typeface="Arial"/>
              <a:buChar char="•"/>
            </a:pPr>
            <a:r>
              <a:rPr lang="es-ES" dirty="0">
                <a:solidFill>
                  <a:schemeClr val="bg1"/>
                </a:solidFill>
                <a:cs typeface="Calibri"/>
              </a:rPr>
              <a:t>Los padres- </a:t>
            </a:r>
            <a:r>
              <a:rPr lang="es-ES" b="1" dirty="0">
                <a:solidFill>
                  <a:schemeClr val="bg1"/>
                </a:solidFill>
                <a:cs typeface="Calibri"/>
              </a:rPr>
              <a:t>Los progenitores o las familias</a:t>
            </a:r>
          </a:p>
          <a:p>
            <a:pPr marL="285750" indent="-285750">
              <a:buFont typeface="Arial"/>
              <a:buChar char="•"/>
            </a:pPr>
            <a:r>
              <a:rPr lang="es-ES" dirty="0">
                <a:solidFill>
                  <a:schemeClr val="bg1"/>
                </a:solidFill>
                <a:cs typeface="Calibri"/>
              </a:rPr>
              <a:t>Los participantes - </a:t>
            </a:r>
            <a:r>
              <a:rPr lang="es-ES" b="1" dirty="0">
                <a:solidFill>
                  <a:schemeClr val="bg1"/>
                </a:solidFill>
                <a:cs typeface="Calibri"/>
              </a:rPr>
              <a:t>Las personas participantes</a:t>
            </a:r>
          </a:p>
        </p:txBody>
      </p:sp>
    </p:spTree>
    <p:extLst>
      <p:ext uri="{BB962C8B-B14F-4D97-AF65-F5344CB8AC3E}">
        <p14:creationId xmlns:p14="http://schemas.microsoft.com/office/powerpoint/2010/main" val="368402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C454B56-CA0F-384B-8E83-9FE036561F4E}"/>
              </a:ext>
            </a:extLst>
          </p:cNvPr>
          <p:cNvSpPr/>
          <p:nvPr/>
        </p:nvSpPr>
        <p:spPr>
          <a:xfrm>
            <a:off x="6095997" y="1712422"/>
            <a:ext cx="5816141" cy="2917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08B1BB57-5527-4755-A2B8-15114D5E6A51}"/>
              </a:ext>
            </a:extLst>
          </p:cNvPr>
          <p:cNvSpPr>
            <a:spLocks noGrp="1"/>
          </p:cNvSpPr>
          <p:nvPr>
            <p:ph type="title"/>
          </p:nvPr>
        </p:nvSpPr>
        <p:spPr/>
        <p:txBody>
          <a:bodyPr/>
          <a:lstStyle/>
          <a:p>
            <a:r>
              <a:rPr lang="es-ES" dirty="0"/>
              <a:t>3: Utilizar expresiones neutras</a:t>
            </a:r>
          </a:p>
        </p:txBody>
      </p:sp>
      <p:sp>
        <p:nvSpPr>
          <p:cNvPr id="3" name="Marcador de contenido 2">
            <a:extLst>
              <a:ext uri="{FF2B5EF4-FFF2-40B4-BE49-F238E27FC236}">
                <a16:creationId xmlns:a16="http://schemas.microsoft.com/office/drawing/2014/main" id="{1F9165A0-002B-409C-B6FA-7DFF0E4CDC70}"/>
              </a:ext>
            </a:extLst>
          </p:cNvPr>
          <p:cNvSpPr>
            <a:spLocks noGrp="1"/>
          </p:cNvSpPr>
          <p:nvPr>
            <p:ph idx="1"/>
          </p:nvPr>
        </p:nvSpPr>
        <p:spPr>
          <a:xfrm>
            <a:off x="687377" y="1712422"/>
            <a:ext cx="4882829" cy="1313412"/>
          </a:xfrm>
        </p:spPr>
        <p:txBody>
          <a:bodyPr>
            <a:normAutofit/>
          </a:bodyPr>
          <a:lstStyle/>
          <a:p>
            <a:pPr marL="0" indent="0">
              <a:buNone/>
            </a:pPr>
            <a:r>
              <a:rPr lang="es-ES" sz="1800" dirty="0">
                <a:cs typeface="Calibri"/>
              </a:rPr>
              <a:t>Las expresiones también pueden ser reformuladas con tal de </a:t>
            </a:r>
            <a:r>
              <a:rPr lang="es-ES" sz="1800" b="1" dirty="0">
                <a:cs typeface="Calibri"/>
              </a:rPr>
              <a:t>no ser excluyentes</a:t>
            </a:r>
            <a:r>
              <a:rPr lang="es-ES" sz="1800" dirty="0">
                <a:cs typeface="Calibri"/>
              </a:rPr>
              <a:t>. Así pues, podemos decir</a:t>
            </a:r>
            <a:r>
              <a:rPr lang="ca-ES" sz="1800" dirty="0">
                <a:cs typeface="Calibri"/>
              </a:rPr>
              <a:t>:</a:t>
            </a:r>
          </a:p>
        </p:txBody>
      </p:sp>
      <p:sp>
        <p:nvSpPr>
          <p:cNvPr id="4" name="Marcador de contenido 3">
            <a:extLst>
              <a:ext uri="{FF2B5EF4-FFF2-40B4-BE49-F238E27FC236}">
                <a16:creationId xmlns:a16="http://schemas.microsoft.com/office/drawing/2014/main" id="{301905F4-53FF-4230-B94A-00F0C199BEB6}"/>
              </a:ext>
            </a:extLst>
          </p:cNvPr>
          <p:cNvSpPr>
            <a:spLocks noGrp="1"/>
          </p:cNvSpPr>
          <p:nvPr>
            <p:ph idx="14"/>
          </p:nvPr>
        </p:nvSpPr>
        <p:spPr>
          <a:xfrm>
            <a:off x="6262255" y="2531225"/>
            <a:ext cx="5400990" cy="1280159"/>
          </a:xfrm>
        </p:spPr>
        <p:txBody>
          <a:bodyPr/>
          <a:lstStyle/>
          <a:p>
            <a:pPr marL="285750" indent="-285750">
              <a:buFont typeface="Arial"/>
              <a:buChar char="•"/>
            </a:pPr>
            <a:r>
              <a:rPr lang="es-ES" dirty="0">
                <a:solidFill>
                  <a:schemeClr val="bg1"/>
                </a:solidFill>
                <a:cs typeface="Arial"/>
              </a:rPr>
              <a:t>Colaboradores - </a:t>
            </a:r>
            <a:r>
              <a:rPr lang="es-ES" b="1" dirty="0">
                <a:solidFill>
                  <a:schemeClr val="bg1"/>
                </a:solidFill>
                <a:cs typeface="Arial"/>
              </a:rPr>
              <a:t>Con la colaboración de</a:t>
            </a:r>
            <a:endParaRPr lang="es-ES" b="1" dirty="0">
              <a:solidFill>
                <a:schemeClr val="bg1"/>
              </a:solidFill>
            </a:endParaRPr>
          </a:p>
          <a:p>
            <a:pPr marL="285750" indent="-285750">
              <a:buFont typeface="Arial"/>
              <a:buChar char="•"/>
            </a:pPr>
            <a:r>
              <a:rPr lang="es-ES" dirty="0">
                <a:solidFill>
                  <a:schemeClr val="bg1"/>
                </a:solidFill>
                <a:cs typeface="Arial"/>
              </a:rPr>
              <a:t>Bienvenidos - </a:t>
            </a:r>
            <a:r>
              <a:rPr lang="es-ES" b="1" dirty="0">
                <a:solidFill>
                  <a:schemeClr val="bg1"/>
                </a:solidFill>
                <a:cs typeface="Arial"/>
              </a:rPr>
              <a:t>Os damos la bienvenida</a:t>
            </a:r>
            <a:endParaRPr lang="es-ES" b="1" dirty="0">
              <a:solidFill>
                <a:schemeClr val="bg1"/>
              </a:solidFill>
              <a:cs typeface="Calibri" panose="020F0502020204030204"/>
            </a:endParaRPr>
          </a:p>
          <a:p>
            <a:pPr marL="285750" indent="-285750">
              <a:buFont typeface="Arial"/>
              <a:buChar char="•"/>
            </a:pPr>
            <a:r>
              <a:rPr lang="es-ES" dirty="0">
                <a:solidFill>
                  <a:schemeClr val="bg1"/>
                </a:solidFill>
                <a:cs typeface="Arial"/>
              </a:rPr>
              <a:t>Autores - </a:t>
            </a:r>
            <a:r>
              <a:rPr lang="es-ES" b="1" dirty="0">
                <a:solidFill>
                  <a:schemeClr val="bg1"/>
                </a:solidFill>
                <a:cs typeface="Arial"/>
              </a:rPr>
              <a:t>Autoría a cargo de</a:t>
            </a:r>
            <a:endParaRPr lang="es-ES" b="1" dirty="0">
              <a:solidFill>
                <a:schemeClr val="bg1"/>
              </a:solidFill>
              <a:cs typeface="Calibri"/>
            </a:endParaRPr>
          </a:p>
        </p:txBody>
      </p:sp>
    </p:spTree>
    <p:extLst>
      <p:ext uri="{BB962C8B-B14F-4D97-AF65-F5344CB8AC3E}">
        <p14:creationId xmlns:p14="http://schemas.microsoft.com/office/powerpoint/2010/main" val="74833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C454B56-CA0F-384B-8E83-9FE036561F4E}"/>
              </a:ext>
            </a:extLst>
          </p:cNvPr>
          <p:cNvSpPr/>
          <p:nvPr/>
        </p:nvSpPr>
        <p:spPr>
          <a:xfrm>
            <a:off x="6095997" y="2085648"/>
            <a:ext cx="5816141" cy="2917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08B1BB57-5527-4755-A2B8-15114D5E6A51}"/>
              </a:ext>
            </a:extLst>
          </p:cNvPr>
          <p:cNvSpPr>
            <a:spLocks noGrp="1"/>
          </p:cNvSpPr>
          <p:nvPr>
            <p:ph type="title"/>
          </p:nvPr>
        </p:nvSpPr>
        <p:spPr>
          <a:xfrm>
            <a:off x="514895" y="757382"/>
            <a:ext cx="11162205" cy="875475"/>
          </a:xfrm>
        </p:spPr>
        <p:txBody>
          <a:bodyPr>
            <a:normAutofit fontScale="90000"/>
          </a:bodyPr>
          <a:lstStyle/>
          <a:p>
            <a:pPr marL="360000" indent="-360000"/>
            <a:r>
              <a:rPr lang="ca-ES" dirty="0"/>
              <a:t>4: </a:t>
            </a:r>
            <a:r>
              <a:rPr lang="es-ES" dirty="0"/>
              <a:t>Utilizar pronombres y determinantes</a:t>
            </a:r>
            <a:br>
              <a:rPr lang="es-ES" dirty="0"/>
            </a:br>
            <a:r>
              <a:rPr lang="es-ES" dirty="0"/>
              <a:t>sin marca de género</a:t>
            </a:r>
          </a:p>
        </p:txBody>
      </p:sp>
      <p:sp>
        <p:nvSpPr>
          <p:cNvPr id="3" name="Marcador de contenido 2">
            <a:extLst>
              <a:ext uri="{FF2B5EF4-FFF2-40B4-BE49-F238E27FC236}">
                <a16:creationId xmlns:a16="http://schemas.microsoft.com/office/drawing/2014/main" id="{1F9165A0-002B-409C-B6FA-7DFF0E4CDC70}"/>
              </a:ext>
            </a:extLst>
          </p:cNvPr>
          <p:cNvSpPr>
            <a:spLocks noGrp="1"/>
          </p:cNvSpPr>
          <p:nvPr>
            <p:ph idx="1"/>
          </p:nvPr>
        </p:nvSpPr>
        <p:spPr>
          <a:xfrm>
            <a:off x="706037" y="2085648"/>
            <a:ext cx="4882829" cy="1213659"/>
          </a:xfrm>
        </p:spPr>
        <p:txBody>
          <a:bodyPr>
            <a:normAutofit/>
          </a:bodyPr>
          <a:lstStyle/>
          <a:p>
            <a:pPr marL="0" indent="0">
              <a:buNone/>
            </a:pPr>
            <a:r>
              <a:rPr lang="es-ES" sz="1800" dirty="0">
                <a:cs typeface="Calibri"/>
              </a:rPr>
              <a:t>En determinados casos, algunos pronombres con marca de género pueden ser sustituidos por </a:t>
            </a:r>
            <a:r>
              <a:rPr lang="es-ES" sz="1800" b="1" dirty="0">
                <a:cs typeface="Calibri"/>
              </a:rPr>
              <a:t>pronombres sin marca de género</a:t>
            </a:r>
            <a:r>
              <a:rPr lang="es-ES" sz="1800" dirty="0">
                <a:cs typeface="Calibri"/>
              </a:rPr>
              <a:t>. </a:t>
            </a:r>
          </a:p>
        </p:txBody>
      </p:sp>
      <p:sp>
        <p:nvSpPr>
          <p:cNvPr id="4" name="Marcador de contenido 3">
            <a:extLst>
              <a:ext uri="{FF2B5EF4-FFF2-40B4-BE49-F238E27FC236}">
                <a16:creationId xmlns:a16="http://schemas.microsoft.com/office/drawing/2014/main" id="{301905F4-53FF-4230-B94A-00F0C199BEB6}"/>
              </a:ext>
            </a:extLst>
          </p:cNvPr>
          <p:cNvSpPr>
            <a:spLocks noGrp="1"/>
          </p:cNvSpPr>
          <p:nvPr>
            <p:ph idx="14"/>
          </p:nvPr>
        </p:nvSpPr>
        <p:spPr>
          <a:xfrm>
            <a:off x="6262255" y="2904451"/>
            <a:ext cx="5400990" cy="1280159"/>
          </a:xfrm>
        </p:spPr>
        <p:txBody>
          <a:bodyPr/>
          <a:lstStyle/>
          <a:p>
            <a:pPr marL="285750" indent="-285750">
              <a:buFont typeface="Arial"/>
              <a:buChar char="•"/>
            </a:pPr>
            <a:r>
              <a:rPr lang="es-ES" dirty="0">
                <a:solidFill>
                  <a:schemeClr val="bg1"/>
                </a:solidFill>
                <a:cs typeface="Calibri"/>
              </a:rPr>
              <a:t>Los que vengan - </a:t>
            </a:r>
            <a:r>
              <a:rPr lang="es-ES" b="1" dirty="0">
                <a:solidFill>
                  <a:schemeClr val="bg1"/>
                </a:solidFill>
                <a:cs typeface="Calibri"/>
              </a:rPr>
              <a:t>Quien venga</a:t>
            </a:r>
            <a:endParaRPr lang="es-ES" b="1" dirty="0">
              <a:solidFill>
                <a:schemeClr val="bg1"/>
              </a:solidFill>
              <a:ea typeface="+mn-lt"/>
              <a:cs typeface="+mn-lt"/>
            </a:endParaRPr>
          </a:p>
          <a:p>
            <a:pPr marL="285750" indent="-285750">
              <a:buFont typeface="Arial"/>
              <a:buChar char="•"/>
            </a:pPr>
            <a:r>
              <a:rPr lang="es-ES" dirty="0">
                <a:solidFill>
                  <a:schemeClr val="bg1"/>
                </a:solidFill>
                <a:cs typeface="Calibri" panose="020F0502020204030204"/>
              </a:rPr>
              <a:t>Todos - </a:t>
            </a:r>
            <a:r>
              <a:rPr lang="es-ES" b="1" dirty="0">
                <a:solidFill>
                  <a:schemeClr val="bg1"/>
                </a:solidFill>
                <a:cs typeface="Calibri" panose="020F0502020204030204"/>
              </a:rPr>
              <a:t>Todo el mundo</a:t>
            </a:r>
          </a:p>
          <a:p>
            <a:pPr marL="285750" indent="-285750">
              <a:buFont typeface="Arial"/>
              <a:buChar char="•"/>
            </a:pPr>
            <a:r>
              <a:rPr lang="es-ES" dirty="0">
                <a:solidFill>
                  <a:schemeClr val="bg1"/>
                </a:solidFill>
                <a:cs typeface="Calibri" panose="020F0502020204030204"/>
              </a:rPr>
              <a:t>Los que quieran - </a:t>
            </a:r>
            <a:r>
              <a:rPr lang="es-ES" b="1" dirty="0">
                <a:solidFill>
                  <a:schemeClr val="bg1"/>
                </a:solidFill>
                <a:cs typeface="Calibri" panose="020F0502020204030204"/>
              </a:rPr>
              <a:t>Las personas que quieran</a:t>
            </a:r>
          </a:p>
        </p:txBody>
      </p:sp>
    </p:spTree>
    <p:extLst>
      <p:ext uri="{BB962C8B-B14F-4D97-AF65-F5344CB8AC3E}">
        <p14:creationId xmlns:p14="http://schemas.microsoft.com/office/powerpoint/2010/main" val="8115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C454B56-CA0F-384B-8E83-9FE036561F4E}"/>
              </a:ext>
            </a:extLst>
          </p:cNvPr>
          <p:cNvSpPr/>
          <p:nvPr/>
        </p:nvSpPr>
        <p:spPr>
          <a:xfrm>
            <a:off x="6095997" y="2327564"/>
            <a:ext cx="5816141" cy="2917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08B1BB57-5527-4755-A2B8-15114D5E6A51}"/>
              </a:ext>
            </a:extLst>
          </p:cNvPr>
          <p:cNvSpPr>
            <a:spLocks noGrp="1"/>
          </p:cNvSpPr>
          <p:nvPr>
            <p:ph type="title"/>
          </p:nvPr>
        </p:nvSpPr>
        <p:spPr>
          <a:xfrm>
            <a:off x="514895" y="757382"/>
            <a:ext cx="11162205" cy="1295353"/>
          </a:xfrm>
        </p:spPr>
        <p:txBody>
          <a:bodyPr>
            <a:normAutofit fontScale="90000"/>
          </a:bodyPr>
          <a:lstStyle/>
          <a:p>
            <a:pPr marL="432000" indent="-457200"/>
            <a:r>
              <a:rPr lang="ca-ES" dirty="0"/>
              <a:t>5: </a:t>
            </a:r>
            <a:r>
              <a:rPr lang="es-ES" dirty="0"/>
              <a:t>Cuando no sea posible encontrar una forma genérica o una expresión neutra, utilizar las formas dobles sin barras</a:t>
            </a:r>
          </a:p>
        </p:txBody>
      </p:sp>
      <p:sp>
        <p:nvSpPr>
          <p:cNvPr id="3" name="Marcador de contenido 2">
            <a:extLst>
              <a:ext uri="{FF2B5EF4-FFF2-40B4-BE49-F238E27FC236}">
                <a16:creationId xmlns:a16="http://schemas.microsoft.com/office/drawing/2014/main" id="{1F9165A0-002B-409C-B6FA-7DFF0E4CDC70}"/>
              </a:ext>
            </a:extLst>
          </p:cNvPr>
          <p:cNvSpPr>
            <a:spLocks noGrp="1"/>
          </p:cNvSpPr>
          <p:nvPr>
            <p:ph idx="1"/>
          </p:nvPr>
        </p:nvSpPr>
        <p:spPr>
          <a:xfrm>
            <a:off x="706037" y="2327564"/>
            <a:ext cx="4882829" cy="3424843"/>
          </a:xfrm>
        </p:spPr>
        <p:txBody>
          <a:bodyPr>
            <a:normAutofit lnSpcReduction="10000"/>
          </a:bodyPr>
          <a:lstStyle/>
          <a:p>
            <a:pPr marL="0" indent="0">
              <a:buNone/>
            </a:pPr>
            <a:r>
              <a:rPr lang="es-ES" sz="1800" dirty="0">
                <a:ea typeface="Calibri"/>
                <a:cs typeface="Calibri"/>
              </a:rPr>
              <a:t>Siempre que no sea posible encontrar una palabra genérica o expresiones que se refieran al conjunto de personas, utilizaremos las </a:t>
            </a:r>
            <a:r>
              <a:rPr lang="es-ES" sz="1800" b="1" dirty="0">
                <a:ea typeface="Calibri"/>
                <a:cs typeface="Calibri"/>
              </a:rPr>
              <a:t>formas dobles </a:t>
            </a:r>
            <a:r>
              <a:rPr lang="es-ES" sz="1800" dirty="0">
                <a:ea typeface="Calibri"/>
                <a:cs typeface="Calibri"/>
              </a:rPr>
              <a:t>para visibilizar a todo el mundo.</a:t>
            </a:r>
          </a:p>
          <a:p>
            <a:pPr marL="0" indent="0">
              <a:buNone/>
            </a:pPr>
            <a:r>
              <a:rPr lang="es-ES" sz="1800" dirty="0">
                <a:ea typeface="Calibri"/>
                <a:cs typeface="Calibri"/>
              </a:rPr>
              <a:t>Estas formas dobles se utilizan empleando las dos palabras enteras en la forma masculina y femenina, siempre que sea posible.</a:t>
            </a:r>
          </a:p>
          <a:p>
            <a:pPr marL="0" indent="0">
              <a:buNone/>
            </a:pPr>
            <a:r>
              <a:rPr lang="es-ES" sz="1800" dirty="0">
                <a:ea typeface="Calibri"/>
                <a:cs typeface="Calibri"/>
              </a:rPr>
              <a:t>En lenguaje escrito también se pueden utilizar las formas abreviadas y separadas con barras, aunque </a:t>
            </a:r>
            <a:r>
              <a:rPr lang="es-ES" sz="1800" b="1" dirty="0">
                <a:ea typeface="Calibri"/>
                <a:cs typeface="Calibri"/>
              </a:rPr>
              <a:t>es recomendable emplear ambas palabras enteras</a:t>
            </a:r>
            <a:r>
              <a:rPr lang="es-ES" sz="1800" dirty="0">
                <a:ea typeface="Calibri"/>
                <a:cs typeface="Calibri"/>
              </a:rPr>
              <a:t>.</a:t>
            </a:r>
            <a:endParaRPr lang="es-ES" dirty="0">
              <a:ea typeface="Calibri"/>
              <a:cs typeface="Calibri"/>
            </a:endParaRPr>
          </a:p>
        </p:txBody>
      </p:sp>
      <p:sp>
        <p:nvSpPr>
          <p:cNvPr id="4" name="Marcador de contenido 3">
            <a:extLst>
              <a:ext uri="{FF2B5EF4-FFF2-40B4-BE49-F238E27FC236}">
                <a16:creationId xmlns:a16="http://schemas.microsoft.com/office/drawing/2014/main" id="{301905F4-53FF-4230-B94A-00F0C199BEB6}"/>
              </a:ext>
            </a:extLst>
          </p:cNvPr>
          <p:cNvSpPr>
            <a:spLocks noGrp="1"/>
          </p:cNvSpPr>
          <p:nvPr>
            <p:ph idx="14"/>
          </p:nvPr>
        </p:nvSpPr>
        <p:spPr>
          <a:xfrm>
            <a:off x="6262254" y="3015441"/>
            <a:ext cx="5400990" cy="1873800"/>
          </a:xfrm>
        </p:spPr>
        <p:txBody>
          <a:bodyPr>
            <a:noAutofit/>
          </a:bodyPr>
          <a:lstStyle/>
          <a:p>
            <a:pPr marL="285750" indent="-285750" algn="l">
              <a:buFont typeface="Arial"/>
              <a:buChar char="•"/>
            </a:pPr>
            <a:r>
              <a:rPr lang="ca-ES" b="1" dirty="0">
                <a:solidFill>
                  <a:schemeClr val="bg1"/>
                </a:solidFill>
                <a:cs typeface="Calibri"/>
              </a:rPr>
              <a:t>“</a:t>
            </a:r>
            <a:r>
              <a:rPr lang="es-ES" b="1" dirty="0">
                <a:solidFill>
                  <a:schemeClr val="bg1"/>
                </a:solidFill>
                <a:cs typeface="Calibri"/>
              </a:rPr>
              <a:t>Niños y niñas”, </a:t>
            </a:r>
            <a:r>
              <a:rPr lang="es-ES" dirty="0">
                <a:solidFill>
                  <a:schemeClr val="bg1"/>
                </a:solidFill>
                <a:cs typeface="Calibri"/>
              </a:rPr>
              <a:t>en lugar de “Niños/as"</a:t>
            </a:r>
          </a:p>
          <a:p>
            <a:pPr marL="285750" indent="-285750" algn="l">
              <a:buFont typeface="Arial"/>
              <a:buChar char="•"/>
            </a:pPr>
            <a:r>
              <a:rPr lang="es-ES" b="1" dirty="0">
                <a:solidFill>
                  <a:schemeClr val="bg1"/>
                </a:solidFill>
                <a:cs typeface="Arial"/>
              </a:rPr>
              <a:t>“Apreciados y apreciadas”, </a:t>
            </a:r>
            <a:r>
              <a:rPr lang="es-ES" dirty="0">
                <a:solidFill>
                  <a:schemeClr val="bg1"/>
                </a:solidFill>
                <a:cs typeface="Arial"/>
              </a:rPr>
              <a:t>en lugar de “Apreciados/as”</a:t>
            </a:r>
          </a:p>
          <a:p>
            <a:pPr marL="285750" indent="-285750" algn="l">
              <a:buFont typeface="Arial"/>
              <a:buChar char="•"/>
            </a:pPr>
            <a:r>
              <a:rPr lang="es-ES" b="1" dirty="0">
                <a:solidFill>
                  <a:schemeClr val="bg1"/>
                </a:solidFill>
                <a:cs typeface="Arial"/>
              </a:rPr>
              <a:t>“Abogados y abogadas”, </a:t>
            </a:r>
            <a:r>
              <a:rPr lang="es-ES" dirty="0">
                <a:solidFill>
                  <a:schemeClr val="bg1"/>
                </a:solidFill>
                <a:cs typeface="Arial"/>
              </a:rPr>
              <a:t>en lugar de “Abogados/as</a:t>
            </a:r>
            <a:r>
              <a:rPr lang="ca-ES" dirty="0">
                <a:solidFill>
                  <a:schemeClr val="bg1"/>
                </a:solidFill>
                <a:cs typeface="Arial"/>
              </a:rPr>
              <a:t>”</a:t>
            </a:r>
          </a:p>
        </p:txBody>
      </p:sp>
    </p:spTree>
    <p:extLst>
      <p:ext uri="{BB962C8B-B14F-4D97-AF65-F5344CB8AC3E}">
        <p14:creationId xmlns:p14="http://schemas.microsoft.com/office/powerpoint/2010/main" val="80357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1BB57-5527-4755-A2B8-15114D5E6A51}"/>
              </a:ext>
            </a:extLst>
          </p:cNvPr>
          <p:cNvSpPr>
            <a:spLocks noGrp="1"/>
          </p:cNvSpPr>
          <p:nvPr>
            <p:ph type="title"/>
          </p:nvPr>
        </p:nvSpPr>
        <p:spPr>
          <a:xfrm>
            <a:off x="514895" y="757382"/>
            <a:ext cx="11162205" cy="922128"/>
          </a:xfrm>
        </p:spPr>
        <p:txBody>
          <a:bodyPr>
            <a:normAutofit fontScale="90000"/>
          </a:bodyPr>
          <a:lstStyle/>
          <a:p>
            <a:pPr marL="432000" indent="-457200"/>
            <a:r>
              <a:rPr lang="ca-ES" dirty="0"/>
              <a:t>6: </a:t>
            </a:r>
            <a:r>
              <a:rPr lang="es-ES" dirty="0"/>
              <a:t>Evitar estereotipos y presuposiciones relacionados con los cargos y las profesiones</a:t>
            </a:r>
          </a:p>
        </p:txBody>
      </p:sp>
      <p:sp>
        <p:nvSpPr>
          <p:cNvPr id="3" name="Marcador de contenido 2">
            <a:extLst>
              <a:ext uri="{FF2B5EF4-FFF2-40B4-BE49-F238E27FC236}">
                <a16:creationId xmlns:a16="http://schemas.microsoft.com/office/drawing/2014/main" id="{1F9165A0-002B-409C-B6FA-7DFF0E4CDC70}"/>
              </a:ext>
            </a:extLst>
          </p:cNvPr>
          <p:cNvSpPr>
            <a:spLocks noGrp="1"/>
          </p:cNvSpPr>
          <p:nvPr>
            <p:ph idx="1"/>
          </p:nvPr>
        </p:nvSpPr>
        <p:spPr>
          <a:xfrm>
            <a:off x="695007" y="2069905"/>
            <a:ext cx="5400990" cy="4266000"/>
          </a:xfrm>
        </p:spPr>
        <p:txBody>
          <a:bodyPr>
            <a:normAutofit fontScale="92500"/>
          </a:bodyPr>
          <a:lstStyle/>
          <a:p>
            <a:pPr marL="0" indent="0">
              <a:buNone/>
            </a:pPr>
            <a:r>
              <a:rPr lang="es-ES" sz="1800" dirty="0">
                <a:ea typeface="Calibri"/>
                <a:cs typeface="Calibri"/>
              </a:rPr>
              <a:t>Existen determinadas profesiones o figuras que se asocian directamente a un género determinado. Si hacemos un análisis de estas, llegaremos a la conclusión de que </a:t>
            </a:r>
            <a:r>
              <a:rPr lang="es-ES" sz="1800" b="1" dirty="0">
                <a:ea typeface="Calibri"/>
                <a:cs typeface="Calibri"/>
              </a:rPr>
              <a:t>la mayoría de las profesiones con falta de prestigio tienden a ser asignadas a personas de sexo femenino </a:t>
            </a:r>
            <a:r>
              <a:rPr lang="es-ES" sz="1800" dirty="0">
                <a:ea typeface="Calibri"/>
                <a:cs typeface="Calibri"/>
              </a:rPr>
              <a:t>y, en cambio, con lugares de más prestigio, sucede lo contrario.</a:t>
            </a:r>
          </a:p>
          <a:p>
            <a:pPr marL="0" indent="0">
              <a:buNone/>
            </a:pPr>
            <a:r>
              <a:rPr lang="es-ES" sz="1800" dirty="0">
                <a:ea typeface="Calibri"/>
                <a:cs typeface="Calibri"/>
              </a:rPr>
              <a:t>Así pues, no hablaremos genéricamente de “cuidadora”, “enfermera”, “recepcionista” o “secretaria”, ni tampoco de “directivo”, “abogado”, “alcalde” o “médico”. </a:t>
            </a:r>
            <a:r>
              <a:rPr lang="es-ES" sz="1800" b="1" dirty="0">
                <a:ea typeface="Calibri"/>
                <a:cs typeface="Calibri"/>
              </a:rPr>
              <a:t>Nos referiremos siempre por el género de quien ocupa el cargo y en caso de desconocerlo, utilizaremos una expresión genérica </a:t>
            </a:r>
            <a:r>
              <a:rPr lang="es-ES" sz="1800" dirty="0">
                <a:ea typeface="Calibri"/>
                <a:cs typeface="Calibri"/>
              </a:rPr>
              <a:t>(“quien ocupa la alcaldía”, “la persona que se encarga de las tareas de limpieza”).</a:t>
            </a:r>
          </a:p>
        </p:txBody>
      </p:sp>
      <p:pic>
        <p:nvPicPr>
          <p:cNvPr id="9" name="Marcador de posición de imagen 8">
            <a:extLst>
              <a:ext uri="{FF2B5EF4-FFF2-40B4-BE49-F238E27FC236}">
                <a16:creationId xmlns:a16="http://schemas.microsoft.com/office/drawing/2014/main" id="{1C231200-CC1A-BF4F-BCDB-57D1EE97E302}"/>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l="-14138" t="117" r="-14767" b="11669"/>
          <a:stretch/>
        </p:blipFill>
        <p:spPr>
          <a:xfrm>
            <a:off x="6699380" y="1986553"/>
            <a:ext cx="4954458" cy="4871446"/>
          </a:xfrm>
        </p:spPr>
      </p:pic>
    </p:spTree>
    <p:extLst>
      <p:ext uri="{BB962C8B-B14F-4D97-AF65-F5344CB8AC3E}">
        <p14:creationId xmlns:p14="http://schemas.microsoft.com/office/powerpoint/2010/main" val="181893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CÀRITAS corporatiu">
      <a:dk1>
        <a:sysClr val="windowText" lastClr="000000"/>
      </a:dk1>
      <a:lt1>
        <a:sysClr val="window" lastClr="FFFFFF"/>
      </a:lt1>
      <a:dk2>
        <a:srgbClr val="CD152A"/>
      </a:dk2>
      <a:lt2>
        <a:srgbClr val="FFFFFF"/>
      </a:lt2>
      <a:accent1>
        <a:srgbClr val="CD152A"/>
      </a:accent1>
      <a:accent2>
        <a:srgbClr val="E95E57"/>
      </a:accent2>
      <a:accent3>
        <a:srgbClr val="4EBEEC"/>
      </a:accent3>
      <a:accent4>
        <a:srgbClr val="A4C413"/>
      </a:accent4>
      <a:accent5>
        <a:srgbClr val="804A1D"/>
      </a:accent5>
      <a:accent6>
        <a:srgbClr val="940081"/>
      </a:accent6>
      <a:hlink>
        <a:srgbClr val="000000"/>
      </a:hlink>
      <a:folHlink>
        <a:srgbClr val="000000"/>
      </a:folHlink>
    </a:clrScheme>
    <a:fontScheme name="Caritas">
      <a:majorFont>
        <a:latin typeface="ITC Century Std Ultra"/>
        <a:ea typeface=""/>
        <a:cs typeface=""/>
      </a:majorFont>
      <a:minorFont>
        <a:latin typeface="Gill Sans St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76a7d79-ff78-466e-942d-5c1bf23a639b" xsi:nil="true"/>
    <lcf76f155ced4ddcb4097134ff3c332f xmlns="627a6ecc-1f32-48dd-bf34-fb748f5f531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665D41FDE53ED14098EEE7077E2EAB5E" ma:contentTypeVersion="18" ma:contentTypeDescription="Crear nuevo documento." ma:contentTypeScope="" ma:versionID="744e4539dc80232a6a53a5fcc72e67b1">
  <xsd:schema xmlns:xsd="http://www.w3.org/2001/XMLSchema" xmlns:xs="http://www.w3.org/2001/XMLSchema" xmlns:p="http://schemas.microsoft.com/office/2006/metadata/properties" xmlns:ns2="627a6ecc-1f32-48dd-bf34-fb748f5f5317" xmlns:ns3="576a7d79-ff78-466e-942d-5c1bf23a639b" targetNamespace="http://schemas.microsoft.com/office/2006/metadata/properties" ma:root="true" ma:fieldsID="e5c51678cebee09142db150a01a81dec" ns2:_="" ns3:_="">
    <xsd:import namespace="627a6ecc-1f32-48dd-bf34-fb748f5f5317"/>
    <xsd:import namespace="576a7d79-ff78-466e-942d-5c1bf23a639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7a6ecc-1f32-48dd-bf34-fb748f5f53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2ab03fdc-d9b5-41a5-8a9b-a98eadc24b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6a7d79-ff78-466e-942d-5c1bf23a639b"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d62167dd-adb5-480b-b6d2-97c7655bcd38}" ma:internalName="TaxCatchAll" ma:showField="CatchAllData" ma:web="576a7d79-ff78-466e-942d-5c1bf23a63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8D3035-B760-4B17-9EA6-58BA4E03845E}">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576a7d79-ff78-466e-942d-5c1bf23a639b"/>
    <ds:schemaRef ds:uri="627a6ecc-1f32-48dd-bf34-fb748f5f5317"/>
    <ds:schemaRef ds:uri="http://www.w3.org/XML/1998/namespace"/>
    <ds:schemaRef ds:uri="http://purl.org/dc/elements/1.1/"/>
  </ds:schemaRefs>
</ds:datastoreItem>
</file>

<file path=customXml/itemProps2.xml><?xml version="1.0" encoding="utf-8"?>
<ds:datastoreItem xmlns:ds="http://schemas.openxmlformats.org/officeDocument/2006/customXml" ds:itemID="{3B20DD35-B048-4E6F-BBD2-A81D1941D55E}">
  <ds:schemaRefs>
    <ds:schemaRef ds:uri="http://schemas.microsoft.com/sharepoint/v3/contenttype/forms"/>
  </ds:schemaRefs>
</ds:datastoreItem>
</file>

<file path=customXml/itemProps3.xml><?xml version="1.0" encoding="utf-8"?>
<ds:datastoreItem xmlns:ds="http://schemas.openxmlformats.org/officeDocument/2006/customXml" ds:itemID="{6879525E-2358-4B95-9007-009D939ED4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7a6ecc-1f32-48dd-bf34-fb748f5f5317"/>
    <ds:schemaRef ds:uri="576a7d79-ff78-466e-942d-5c1bf23a63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916</TotalTime>
  <Words>862</Words>
  <Application>Microsoft Macintosh PowerPoint</Application>
  <PresentationFormat>Panorámica</PresentationFormat>
  <Paragraphs>46</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Gill Sans Std</vt:lpstr>
      <vt:lpstr>ITC Century Std Ultra</vt:lpstr>
      <vt:lpstr>Tema de Office</vt:lpstr>
      <vt:lpstr>Decálogo para el uso del lenguaje inclusivo y no sexista en Cáritas Diocesana de Barcelona (Plan de Igualdad)</vt:lpstr>
      <vt:lpstr>Presentación de PowerPoint</vt:lpstr>
      <vt:lpstr>Presentación de PowerPoint</vt:lpstr>
      <vt:lpstr>1: Evitar hablar en masculino genérico</vt:lpstr>
      <vt:lpstr>2: Utilizar términos sin marca de género</vt:lpstr>
      <vt:lpstr>3: Utilizar expresiones neutras</vt:lpstr>
      <vt:lpstr>4: Utilizar pronombres y determinantes sin marca de género</vt:lpstr>
      <vt:lpstr>5: Cuando no sea posible encontrar una forma genérica o una expresión neutra, utilizar las formas dobles sin barras</vt:lpstr>
      <vt:lpstr>6: Evitar estereotipos y presuposiciones relacionados con los cargos y las profesiones</vt:lpstr>
      <vt:lpstr>7: No utilizar expresiones con connotaciones sexistas</vt:lpstr>
      <vt:lpstr>8: El lenguaje no se cambia de un día     para otro</vt:lpstr>
      <vt:lpstr>9: No pasa nada si tenemos que rectificar</vt:lpstr>
      <vt:lpstr>10: Imágenes no sexistas e inclusivas</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Marta Aguiló</dc:creator>
  <cp:lastModifiedBy>mail@gemaval.com</cp:lastModifiedBy>
  <cp:revision>115</cp:revision>
  <dcterms:created xsi:type="dcterms:W3CDTF">2019-07-02T17:45:59Z</dcterms:created>
  <dcterms:modified xsi:type="dcterms:W3CDTF">2024-02-26T11:58:36Z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0x010100665D41FDE53ED14098EEE7077E2EAB5E</vt:lpwstr>
  </property>
  <property fmtid="{D5CDD505-2E9C-101B-9397-08002B2CF9AE}" pid="3" name="MediaServiceImageTags">
    <vt:lpwstr/>
  </property>
</Properties>
</file>